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B6D1-73E4-4B96-B717-282EF8A54DA6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84-FD4A-41A3-A368-71DA1CDFC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64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B6D1-73E4-4B96-B717-282EF8A54DA6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84-FD4A-41A3-A368-71DA1CDFC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11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B6D1-73E4-4B96-B717-282EF8A54DA6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84-FD4A-41A3-A368-71DA1CDFC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67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B6D1-73E4-4B96-B717-282EF8A54DA6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84-FD4A-41A3-A368-71DA1CDFC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0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B6D1-73E4-4B96-B717-282EF8A54DA6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84-FD4A-41A3-A368-71DA1CDFC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17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B6D1-73E4-4B96-B717-282EF8A54DA6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84-FD4A-41A3-A368-71DA1CDFC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31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B6D1-73E4-4B96-B717-282EF8A54DA6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84-FD4A-41A3-A368-71DA1CDFC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18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B6D1-73E4-4B96-B717-282EF8A54DA6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84-FD4A-41A3-A368-71DA1CDFC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6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B6D1-73E4-4B96-B717-282EF8A54DA6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84-FD4A-41A3-A368-71DA1CDFC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63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B6D1-73E4-4B96-B717-282EF8A54DA6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84-FD4A-41A3-A368-71DA1CDFC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1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B6D1-73E4-4B96-B717-282EF8A54DA6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84-FD4A-41A3-A368-71DA1CDFC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75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DB6D1-73E4-4B96-B717-282EF8A54DA6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2F084-FD4A-41A3-A368-71DA1CDFC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12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000" b="1" dirty="0" smtClean="0"/>
              <a:t>Un frère = a brother</a:t>
            </a:r>
          </a:p>
          <a:p>
            <a:pPr marL="0" indent="0">
              <a:buNone/>
            </a:pPr>
            <a:r>
              <a:rPr lang="en-GB" sz="4000" b="1" dirty="0" err="1" smtClean="0"/>
              <a:t>Une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s</a:t>
            </a:r>
            <a:r>
              <a:rPr lang="en-GB" sz="4000" b="1" dirty="0" err="1" smtClean="0">
                <a:solidFill>
                  <a:srgbClr val="FF0000"/>
                </a:solidFill>
              </a:rPr>
              <a:t>o</a:t>
            </a:r>
            <a:r>
              <a:rPr lang="en-GB" sz="4000" b="1" dirty="0" err="1" smtClean="0"/>
              <a:t>eur</a:t>
            </a:r>
            <a:r>
              <a:rPr lang="en-GB" sz="4000" b="1" dirty="0" smtClean="0"/>
              <a:t> = a sister SIR</a:t>
            </a:r>
          </a:p>
          <a:p>
            <a:pPr marL="0" indent="0">
              <a:buNone/>
            </a:pPr>
            <a:r>
              <a:rPr lang="en-GB" sz="4000" b="1" dirty="0" smtClean="0"/>
              <a:t>Un </a:t>
            </a:r>
            <a:r>
              <a:rPr lang="en-GB" sz="4000" b="1" dirty="0" err="1" smtClean="0"/>
              <a:t>p</a:t>
            </a:r>
            <a:r>
              <a:rPr lang="en-GB" sz="4000" b="1" dirty="0" err="1" smtClean="0">
                <a:solidFill>
                  <a:srgbClr val="FF0000"/>
                </a:solidFill>
              </a:rPr>
              <a:t>è</a:t>
            </a:r>
            <a:r>
              <a:rPr lang="en-GB" sz="4000" b="1" dirty="0" err="1" smtClean="0"/>
              <a:t>re</a:t>
            </a:r>
            <a:r>
              <a:rPr lang="en-GB" sz="4000" b="1" dirty="0" smtClean="0"/>
              <a:t> = a father</a:t>
            </a:r>
          </a:p>
          <a:p>
            <a:pPr marL="0" indent="0">
              <a:buNone/>
            </a:pPr>
            <a:r>
              <a:rPr lang="en-GB" sz="4000" b="1" dirty="0" err="1" smtClean="0"/>
              <a:t>Une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mère</a:t>
            </a:r>
            <a:r>
              <a:rPr lang="en-GB" sz="4000" b="1" dirty="0" smtClean="0"/>
              <a:t> = a mother</a:t>
            </a:r>
          </a:p>
          <a:p>
            <a:pPr marL="0" indent="0">
              <a:buNone/>
            </a:pPr>
            <a:r>
              <a:rPr lang="en-GB" sz="4000" b="1" dirty="0" smtClean="0"/>
              <a:t>1. </a:t>
            </a:r>
            <a:r>
              <a:rPr lang="en-GB" sz="4000" b="1" dirty="0"/>
              <a:t> </a:t>
            </a:r>
            <a:r>
              <a:rPr lang="en-GB" sz="4000" b="1" dirty="0" smtClean="0"/>
              <a:t>Je </a:t>
            </a:r>
            <a:r>
              <a:rPr lang="en-GB" sz="4000" b="1" dirty="0" err="1" smtClean="0"/>
              <a:t>suis</a:t>
            </a:r>
            <a:r>
              <a:rPr lang="en-GB" sz="4000" b="1" dirty="0" smtClean="0"/>
              <a:t> bleu  C  I    </a:t>
            </a:r>
            <a:r>
              <a:rPr lang="en-GB" sz="4000" b="1" dirty="0" err="1" smtClean="0">
                <a:solidFill>
                  <a:srgbClr val="FF0000"/>
                </a:solidFill>
              </a:rPr>
              <a:t>I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4000" b="1" dirty="0" smtClean="0"/>
              <a:t>2. Nous </a:t>
            </a:r>
            <a:r>
              <a:rPr lang="en-GB" sz="4000" b="1" dirty="0" err="1" smtClean="0"/>
              <a:t>sommes</a:t>
            </a:r>
            <a:r>
              <a:rPr lang="en-GB" sz="4000" b="1" dirty="0" smtClean="0"/>
              <a:t> des tables</a:t>
            </a:r>
          </a:p>
          <a:p>
            <a:pPr marL="0" indent="0">
              <a:buNone/>
            </a:pPr>
            <a:r>
              <a:rPr lang="en-GB" sz="4000" b="1" dirty="0" smtClean="0"/>
              <a:t>3. Nous </a:t>
            </a:r>
            <a:r>
              <a:rPr lang="en-GB" sz="4000" b="1" dirty="0" err="1" smtClean="0"/>
              <a:t>avons</a:t>
            </a:r>
            <a:r>
              <a:rPr lang="en-GB" sz="4000" b="1" dirty="0" smtClean="0"/>
              <a:t> des tables </a:t>
            </a:r>
          </a:p>
          <a:p>
            <a:pPr marL="0" indent="0">
              <a:buNone/>
            </a:pPr>
            <a:r>
              <a:rPr lang="en-GB" sz="4000" b="1" dirty="0" smtClean="0"/>
              <a:t>4. Je </a:t>
            </a:r>
            <a:r>
              <a:rPr lang="en-GB" sz="4000" b="1" dirty="0" err="1" smtClean="0"/>
              <a:t>suis</a:t>
            </a:r>
            <a:r>
              <a:rPr lang="en-GB" sz="4000" b="1" dirty="0" smtClean="0"/>
              <a:t> 12 </a:t>
            </a:r>
            <a:r>
              <a:rPr lang="en-GB" sz="4000" b="1" dirty="0" err="1" smtClean="0"/>
              <a:t>ans</a:t>
            </a:r>
            <a:endParaRPr lang="en-GB" sz="4000" b="1" dirty="0" smtClean="0"/>
          </a:p>
          <a:p>
            <a:pPr marL="0" indent="0">
              <a:buNone/>
            </a:pPr>
            <a:r>
              <a:rPr lang="en-GB" sz="4000" b="1" dirty="0" smtClean="0"/>
              <a:t>5. </a:t>
            </a:r>
            <a:r>
              <a:rPr lang="en-GB" sz="4000" b="1" dirty="0" err="1" smtClean="0"/>
              <a:t>Tu</a:t>
            </a:r>
            <a:r>
              <a:rPr lang="en-GB" sz="4000" b="1" dirty="0" smtClean="0"/>
              <a:t> as 12 </a:t>
            </a:r>
            <a:r>
              <a:rPr lang="en-GB" sz="4000" b="1" dirty="0" err="1" smtClean="0"/>
              <a:t>ans</a:t>
            </a:r>
            <a:endParaRPr lang="en-GB" sz="4000" b="1" dirty="0" smtClean="0"/>
          </a:p>
          <a:p>
            <a:pPr marL="0" indent="0">
              <a:buNone/>
            </a:pPr>
            <a:r>
              <a:rPr lang="en-GB" sz="4000" b="1" dirty="0" smtClean="0"/>
              <a:t>6. Elle </a:t>
            </a:r>
            <a:r>
              <a:rPr lang="en-GB" sz="4000" b="1" dirty="0" err="1" smtClean="0"/>
              <a:t>est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une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soeur</a:t>
            </a:r>
            <a:endParaRPr lang="en-GB" sz="4000" b="1" dirty="0" smtClean="0"/>
          </a:p>
          <a:p>
            <a:pPr marL="0" indent="0">
              <a:buNone/>
            </a:pPr>
            <a:r>
              <a:rPr lang="en-GB" sz="4000" b="1" dirty="0" smtClean="0"/>
              <a:t>7. Elle a </a:t>
            </a:r>
            <a:r>
              <a:rPr lang="en-GB" sz="4000" b="1" dirty="0" err="1" smtClean="0"/>
              <a:t>une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soeur</a:t>
            </a:r>
            <a:endParaRPr lang="en-GB" sz="4000" b="1" dirty="0" smtClean="0"/>
          </a:p>
          <a:p>
            <a:pPr marL="0" indent="0">
              <a:buNone/>
            </a:pPr>
            <a:r>
              <a:rPr lang="en-GB" sz="4000" b="1" dirty="0" smtClean="0"/>
              <a:t>8. </a:t>
            </a:r>
            <a:r>
              <a:rPr lang="en-GB" sz="4000" b="1" dirty="0" err="1" smtClean="0"/>
              <a:t>J’ai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trois</a:t>
            </a:r>
            <a:r>
              <a:rPr lang="en-GB" sz="4000" b="1" dirty="0" smtClean="0"/>
              <a:t> frères</a:t>
            </a:r>
          </a:p>
          <a:p>
            <a:pPr marL="0" indent="0">
              <a:buNone/>
            </a:pPr>
            <a:r>
              <a:rPr lang="en-GB" sz="4000" b="1" dirty="0" smtClean="0"/>
              <a:t>9. As </a:t>
            </a:r>
            <a:r>
              <a:rPr lang="en-GB" sz="4000" b="1" dirty="0" err="1" smtClean="0"/>
              <a:t>tu</a:t>
            </a:r>
            <a:r>
              <a:rPr lang="en-GB" sz="4000" b="1" dirty="0" smtClean="0"/>
              <a:t> un sac?</a:t>
            </a:r>
          </a:p>
          <a:p>
            <a:pPr marL="0" indent="0">
              <a:buNone/>
            </a:pPr>
            <a:r>
              <a:rPr lang="en-GB" sz="4000" b="1" dirty="0" smtClean="0"/>
              <a:t>10. Il </a:t>
            </a:r>
            <a:r>
              <a:rPr lang="en-GB" sz="4000" b="1" dirty="0" err="1" smtClean="0"/>
              <a:t>est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une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trousse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71618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F Fineberg</dc:creator>
  <cp:lastModifiedBy>Mrs F Fineberg</cp:lastModifiedBy>
  <cp:revision>4</cp:revision>
  <dcterms:created xsi:type="dcterms:W3CDTF">2012-11-15T11:12:07Z</dcterms:created>
  <dcterms:modified xsi:type="dcterms:W3CDTF">2012-11-15T15:40:16Z</dcterms:modified>
</cp:coreProperties>
</file>