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98" r:id="rId3"/>
    <p:sldId id="299" r:id="rId4"/>
    <p:sldId id="324" r:id="rId5"/>
    <p:sldId id="320" r:id="rId6"/>
    <p:sldId id="300" r:id="rId7"/>
    <p:sldId id="321" r:id="rId8"/>
    <p:sldId id="314" r:id="rId9"/>
    <p:sldId id="322" r:id="rId10"/>
    <p:sldId id="323" r:id="rId11"/>
    <p:sldId id="290" r:id="rId12"/>
    <p:sldId id="284" r:id="rId13"/>
    <p:sldId id="308" r:id="rId14"/>
    <p:sldId id="287" r:id="rId15"/>
    <p:sldId id="305" r:id="rId16"/>
    <p:sldId id="31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1B5B"/>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2" d="100"/>
          <a:sy n="52" d="100"/>
        </p:scale>
        <p:origin x="-1026" y="-456"/>
      </p:cViewPr>
      <p:guideLst>
        <p:guide orient="horz" pos="2160"/>
        <p:guide pos="2880"/>
      </p:guideLst>
    </p:cSldViewPr>
  </p:slideViewPr>
  <p:notesTextViewPr>
    <p:cViewPr>
      <p:scale>
        <a:sx n="1" d="1"/>
        <a:sy n="1" d="1"/>
      </p:scale>
      <p:origin x="0" y="0"/>
    </p:cViewPr>
  </p:notesTextViewPr>
  <p:sorterViewPr>
    <p:cViewPr>
      <p:scale>
        <a:sx n="100" d="100"/>
        <a:sy n="100" d="100"/>
      </p:scale>
      <p:origin x="0" y="109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F3FEA5-B09D-4EBB-A3B6-C4B646A41D01}" type="datetimeFigureOut">
              <a:rPr lang="en-GB" smtClean="0"/>
              <a:t>07/12/2011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97FBD5-C8D6-44EA-A072-D4473285BE1E}" type="slidenum">
              <a:rPr lang="en-GB" smtClean="0"/>
              <a:t>‹#›</a:t>
            </a:fld>
            <a:endParaRPr lang="en-GB"/>
          </a:p>
        </p:txBody>
      </p:sp>
    </p:spTree>
    <p:extLst>
      <p:ext uri="{BB962C8B-B14F-4D97-AF65-F5344CB8AC3E}">
        <p14:creationId xmlns:p14="http://schemas.microsoft.com/office/powerpoint/2010/main" val="495826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D97639E-559C-423B-BF84-60B389454AFE}" type="slidenum">
              <a:rPr lang="en-GB"/>
              <a:pPr fontAlgn="base">
                <a:spcBef>
                  <a:spcPct val="0"/>
                </a:spcBef>
                <a:spcAft>
                  <a:spcPct val="0"/>
                </a:spcAft>
              </a:pPr>
              <a:t>3</a:t>
            </a:fld>
            <a:endParaRPr lang="en-GB"/>
          </a:p>
        </p:txBody>
      </p:sp>
      <p:sp>
        <p:nvSpPr>
          <p:cNvPr id="15363" name="Rectangle 7"/>
          <p:cNvSpPr txBox="1">
            <a:spLocks noGrp="1" noChangeArrowheads="1"/>
          </p:cNvSpPr>
          <p:nvPr/>
        </p:nvSpPr>
        <p:spPr bwMode="auto">
          <a:xfrm>
            <a:off x="3884613" y="868521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DE25E25B-7C68-4A25-888B-ABCE3438E2CF}" type="slidenum">
              <a:rPr lang="en-GB" sz="1200"/>
              <a:pPr algn="r"/>
              <a:t>3</a:t>
            </a:fld>
            <a:endParaRPr lang="en-GB" sz="1200"/>
          </a:p>
        </p:txBody>
      </p:sp>
      <p:sp>
        <p:nvSpPr>
          <p:cNvPr id="1536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CFBBD-C0BD-4E7F-8A97-E1B393E9A543}" type="slidenum">
              <a:rPr lang="en-GB"/>
              <a:pPr/>
              <a:t>6</a:t>
            </a:fld>
            <a:endParaRPr lang="en-GB"/>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The conditions or ‘targets’ can be many and varied.  It ALMOST doesn’t matter as the point of putting a condition there is to cause students to think their sentences through carefully as they build them.  It makes them much more aware of what they’re saying.  And making a sentence of exactly 8 words will involve usually a very short clause with ‘weil’ or two clauses linked with ‘und’ or additional details like when and where.  So they focus on different ways to make their sentences longer.  It also works well to set &gt;9 words or &lt;5 words at times too.  </a:t>
            </a:r>
            <a:endParaRPr lang="en-US" smtClean="0"/>
          </a:p>
        </p:txBody>
      </p:sp>
      <p:sp>
        <p:nvSpPr>
          <p:cNvPr id="125956" name="Slide Number Placeholder 3"/>
          <p:cNvSpPr txBox="1">
            <a:spLocks noGrp="1"/>
          </p:cNvSpPr>
          <p:nvPr/>
        </p:nvSpPr>
        <p:spPr bwMode="auto">
          <a:xfrm>
            <a:off x="3884613" y="868521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6610098D-F3C9-4EA2-AF94-F31B1A63CFD1}" type="slidenum">
              <a:rPr lang="en-US" sz="1200"/>
              <a:pPr algn="r" eaLnBrk="1" hangingPunct="1"/>
              <a:t>8</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11</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12</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GB" dirty="0"/>
          </a:p>
        </p:txBody>
      </p:sp>
      <p:sp>
        <p:nvSpPr>
          <p:cNvPr id="4" name="Slide Number Placeholder 3"/>
          <p:cNvSpPr>
            <a:spLocks noGrp="1"/>
          </p:cNvSpPr>
          <p:nvPr>
            <p:ph type="sldNum" sz="quarter" idx="10"/>
          </p:nvPr>
        </p:nvSpPr>
        <p:spPr/>
        <p:txBody>
          <a:bodyPr/>
          <a:lstStyle/>
          <a:p>
            <a:pPr>
              <a:defRPr/>
            </a:pPr>
            <a:fld id="{009EE9B7-5A1F-4AC5-B48C-E2A0FDE68EDA}" type="slidenum">
              <a:rPr lang="en-US" smtClean="0"/>
              <a:pPr>
                <a:defRPr/>
              </a:pPr>
              <a:t>14</a:t>
            </a:fld>
            <a:endParaRPr lang="en-US"/>
          </a:p>
        </p:txBody>
      </p:sp>
    </p:spTree>
    <p:extLst>
      <p:ext uri="{BB962C8B-B14F-4D97-AF65-F5344CB8AC3E}">
        <p14:creationId xmlns:p14="http://schemas.microsoft.com/office/powerpoint/2010/main" val="2322521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is a whole class version of this activity, designed</a:t>
            </a:r>
            <a:r>
              <a:rPr lang="en-GB" baseline="0" dirty="0" smtClean="0"/>
              <a:t> particularly with KS4 classes in mind.  The idea would be that a general question is asked on a topic recently covered:</a:t>
            </a:r>
            <a:br>
              <a:rPr lang="en-GB" baseline="0" dirty="0" smtClean="0"/>
            </a:br>
            <a:r>
              <a:rPr lang="en-GB" baseline="0" dirty="0" smtClean="0"/>
              <a:t>e.g. </a:t>
            </a:r>
            <a:r>
              <a:rPr lang="en-GB" baseline="0" dirty="0" err="1" smtClean="0"/>
              <a:t>Que</a:t>
            </a:r>
            <a:r>
              <a:rPr lang="en-GB" baseline="0" dirty="0" smtClean="0"/>
              <a:t> </a:t>
            </a:r>
            <a:r>
              <a:rPr lang="en-GB" baseline="0" dirty="0" err="1" smtClean="0"/>
              <a:t>te</a:t>
            </a:r>
            <a:r>
              <a:rPr lang="en-GB" baseline="0" dirty="0" smtClean="0"/>
              <a:t> </a:t>
            </a:r>
            <a:r>
              <a:rPr lang="en-GB" baseline="0" dirty="0" err="1" smtClean="0"/>
              <a:t>gusta</a:t>
            </a:r>
            <a:r>
              <a:rPr lang="en-GB" baseline="0" dirty="0" smtClean="0"/>
              <a:t> </a:t>
            </a:r>
            <a:r>
              <a:rPr lang="en-GB" baseline="0" dirty="0" err="1" smtClean="0"/>
              <a:t>ver</a:t>
            </a:r>
            <a:r>
              <a:rPr lang="en-GB" baseline="0" dirty="0" smtClean="0"/>
              <a:t> en la </a:t>
            </a:r>
            <a:r>
              <a:rPr lang="en-GB" baseline="0" dirty="0" err="1" smtClean="0"/>
              <a:t>tele</a:t>
            </a:r>
            <a:r>
              <a:rPr lang="en-GB" baseline="0" dirty="0" smtClean="0"/>
              <a:t> or </a:t>
            </a:r>
            <a:r>
              <a:rPr lang="en-GB" baseline="0" dirty="0" err="1" smtClean="0"/>
              <a:t>Que</a:t>
            </a:r>
            <a:r>
              <a:rPr lang="en-GB" baseline="0" dirty="0" smtClean="0"/>
              <a:t> </a:t>
            </a:r>
            <a:r>
              <a:rPr lang="en-GB" baseline="0" dirty="0" err="1" smtClean="0"/>
              <a:t>deportes</a:t>
            </a:r>
            <a:r>
              <a:rPr lang="en-GB" baseline="0" dirty="0" smtClean="0"/>
              <a:t> </a:t>
            </a:r>
            <a:r>
              <a:rPr lang="en-GB" baseline="0" dirty="0" err="1" smtClean="0"/>
              <a:t>te</a:t>
            </a:r>
            <a:r>
              <a:rPr lang="en-GB" baseline="0" dirty="0" smtClean="0"/>
              <a:t> </a:t>
            </a:r>
            <a:r>
              <a:rPr lang="en-GB" baseline="0" dirty="0" err="1" smtClean="0"/>
              <a:t>gustan</a:t>
            </a:r>
            <a:r>
              <a:rPr lang="en-GB" baseline="0" dirty="0" smtClean="0"/>
              <a:t> and a student would try to answer building in an example from each category – the teacher awards the ‘pieces of pie’ by clicking on the relevant sections according to the colour key as the student talks to involve all other students in what is essentially ‘modelling’ of extended answers.  Students 2 – 6 who volunteer would also get to give their answers.</a:t>
            </a:r>
            <a:br>
              <a:rPr lang="en-GB" baseline="0" dirty="0" smtClean="0"/>
            </a:br>
            <a:r>
              <a:rPr lang="en-GB" baseline="0" dirty="0" smtClean="0"/>
              <a:t/>
            </a:r>
            <a:br>
              <a:rPr lang="en-GB" baseline="0" dirty="0" smtClean="0"/>
            </a:br>
            <a:r>
              <a:rPr lang="en-GB" baseline="0" dirty="0" smtClean="0"/>
              <a:t>As a starter activity in whole teaching it takes </a:t>
            </a:r>
            <a:r>
              <a:rPr lang="en-GB" baseline="0" dirty="0" err="1" smtClean="0"/>
              <a:t>approx</a:t>
            </a:r>
            <a:r>
              <a:rPr lang="en-GB" baseline="0" dirty="0" smtClean="0"/>
              <a:t> 5 </a:t>
            </a:r>
            <a:r>
              <a:rPr lang="en-GB" baseline="0" dirty="0" err="1" smtClean="0"/>
              <a:t>mins</a:t>
            </a:r>
            <a:r>
              <a:rPr lang="en-GB" baseline="0" dirty="0" smtClean="0"/>
              <a:t> – obviously not all 6 x students need to be asked if a shorter activity is wanted.</a:t>
            </a:r>
            <a:endParaRPr lang="en-US" dirty="0" smtClean="0"/>
          </a:p>
        </p:txBody>
      </p:sp>
      <p:sp>
        <p:nvSpPr>
          <p:cNvPr id="186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D5324C-8B0F-421C-886A-E3F998C2AE7C}" type="slidenum">
              <a:rPr lang="en-US" smtClean="0"/>
              <a:pPr fontAlgn="base">
                <a:spcBef>
                  <a:spcPct val="0"/>
                </a:spcBef>
                <a:spcAft>
                  <a:spcPct val="0"/>
                </a:spcAft>
                <a:defRPr/>
              </a:pPr>
              <a:t>16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65758BE-A72F-454D-B891-B738EC7351D4}" type="datetimeFigureOut">
              <a:rPr lang="en-GB" smtClean="0"/>
              <a:t>07/12/2011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1039438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5758BE-A72F-454D-B891-B738EC7351D4}" type="datetimeFigureOut">
              <a:rPr lang="en-GB" smtClean="0"/>
              <a:t>07/12/2011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1547007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5758BE-A72F-454D-B891-B738EC7351D4}" type="datetimeFigureOut">
              <a:rPr lang="en-GB" smtClean="0"/>
              <a:t>07/12/2011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3767584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5758BE-A72F-454D-B891-B738EC7351D4}" type="datetimeFigureOut">
              <a:rPr lang="en-GB" smtClean="0"/>
              <a:t>07/12/2011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3247002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5758BE-A72F-454D-B891-B738EC7351D4}" type="datetimeFigureOut">
              <a:rPr lang="en-GB" smtClean="0"/>
              <a:t>07/12/2011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1983434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65758BE-A72F-454D-B891-B738EC7351D4}" type="datetimeFigureOut">
              <a:rPr lang="en-GB" smtClean="0"/>
              <a:t>07/12/2011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3793112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65758BE-A72F-454D-B891-B738EC7351D4}" type="datetimeFigureOut">
              <a:rPr lang="en-GB" smtClean="0"/>
              <a:t>07/12/2011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1848703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65758BE-A72F-454D-B891-B738EC7351D4}" type="datetimeFigureOut">
              <a:rPr lang="en-GB" smtClean="0"/>
              <a:t>07/12/2011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2691695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758BE-A72F-454D-B891-B738EC7351D4}" type="datetimeFigureOut">
              <a:rPr lang="en-GB" smtClean="0"/>
              <a:t>07/12/2011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3488448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5758BE-A72F-454D-B891-B738EC7351D4}" type="datetimeFigureOut">
              <a:rPr lang="en-GB" smtClean="0"/>
              <a:t>07/12/2011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2768621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5758BE-A72F-454D-B891-B738EC7351D4}" type="datetimeFigureOut">
              <a:rPr lang="en-GB" smtClean="0"/>
              <a:t>07/12/2011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F2F7C5-C2E5-4642-8D63-E63F5225790A}" type="slidenum">
              <a:rPr lang="en-GB" smtClean="0"/>
              <a:t>‹#›</a:t>
            </a:fld>
            <a:endParaRPr lang="en-GB"/>
          </a:p>
        </p:txBody>
      </p:sp>
    </p:spTree>
    <p:extLst>
      <p:ext uri="{BB962C8B-B14F-4D97-AF65-F5344CB8AC3E}">
        <p14:creationId xmlns:p14="http://schemas.microsoft.com/office/powerpoint/2010/main" val="1322171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758BE-A72F-454D-B891-B738EC7351D4}" type="datetimeFigureOut">
              <a:rPr lang="en-GB" smtClean="0"/>
              <a:t>07/12/2011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F2F7C5-C2E5-4642-8D63-E63F5225790A}" type="slidenum">
              <a:rPr lang="en-GB" smtClean="0"/>
              <a:t>‹#›</a:t>
            </a:fld>
            <a:endParaRPr lang="en-GB"/>
          </a:p>
        </p:txBody>
      </p:sp>
    </p:spTree>
    <p:extLst>
      <p:ext uri="{BB962C8B-B14F-4D97-AF65-F5344CB8AC3E}">
        <p14:creationId xmlns:p14="http://schemas.microsoft.com/office/powerpoint/2010/main" val="280848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image" Target="../media/image23.png"/><Relationship Id="rId3" Type="http://schemas.openxmlformats.org/officeDocument/2006/relationships/image" Target="../media/image13.jpeg"/><Relationship Id="rId7" Type="http://schemas.openxmlformats.org/officeDocument/2006/relationships/image" Target="../media/image17.wmf"/><Relationship Id="rId12" Type="http://schemas.openxmlformats.org/officeDocument/2006/relationships/image" Target="../media/image22.jpeg"/><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gif"/><Relationship Id="rId5" Type="http://schemas.openxmlformats.org/officeDocument/2006/relationships/image" Target="../media/image15.wmf"/><Relationship Id="rId10" Type="http://schemas.openxmlformats.org/officeDocument/2006/relationships/image" Target="../media/image20.wmf"/><Relationship Id="rId4" Type="http://schemas.openxmlformats.org/officeDocument/2006/relationships/image" Target="../media/image14.wmf"/><Relationship Id="rId9" Type="http://schemas.openxmlformats.org/officeDocument/2006/relationships/image" Target="../media/image19.wmf"/><Relationship Id="rId14" Type="http://schemas.openxmlformats.org/officeDocument/2006/relationships/image" Target="../media/image24.wmf"/></Relationships>
</file>

<file path=ppt/slides/_rels/slide1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61978587"/>
              </p:ext>
            </p:extLst>
          </p:nvPr>
        </p:nvGraphicFramePr>
        <p:xfrm>
          <a:off x="179512" y="171451"/>
          <a:ext cx="8856984" cy="6696106"/>
        </p:xfrm>
        <a:graphic>
          <a:graphicData uri="http://schemas.openxmlformats.org/drawingml/2006/table">
            <a:tbl>
              <a:tblPr firstRow="1" bandRow="1">
                <a:tableStyleId>{5940675A-B579-460E-94D1-54222C63F5DA}</a:tableStyleId>
              </a:tblPr>
              <a:tblGrid>
                <a:gridCol w="8856984"/>
              </a:tblGrid>
              <a:tr h="514331">
                <a:tc>
                  <a:txBody>
                    <a:bodyPr/>
                    <a:lstStyle/>
                    <a:p>
                      <a:endParaRPr lang="en-US" sz="2400" b="0" dirty="0">
                        <a:ln>
                          <a:solidFill>
                            <a:schemeClr val="tx1"/>
                          </a:solidFill>
                        </a:ln>
                        <a:solidFill>
                          <a:srgbClr val="7030A0"/>
                        </a:solidFill>
                      </a:endParaRPr>
                    </a:p>
                  </a:txBody>
                  <a:tcPr marL="91439" marR="91439" marT="45725" marB="45725" anchor="ctr">
                    <a:lnL w="19050" cap="flat" cmpd="sng" algn="ctr">
                      <a:solidFill>
                        <a:srgbClr val="00206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57253">
                <a:tc>
                  <a:txBody>
                    <a:bodyPr/>
                    <a:lstStyle/>
                    <a:p>
                      <a:pPr algn="l" fontAlgn="auto">
                        <a:spcBef>
                          <a:spcPts val="0"/>
                        </a:spcBef>
                        <a:spcAft>
                          <a:spcPts val="0"/>
                        </a:spcAft>
                        <a:defRPr/>
                      </a:pPr>
                      <a:r>
                        <a:rPr lang="en-GB" sz="3600" b="1" dirty="0" smtClean="0">
                          <a:ln>
                            <a:solidFill>
                              <a:schemeClr val="tx1"/>
                            </a:solidFill>
                          </a:ln>
                          <a:solidFill>
                            <a:schemeClr val="bg1"/>
                          </a:solidFill>
                        </a:rPr>
                        <a:t>Talk to me!</a:t>
                      </a:r>
                      <a:br>
                        <a:rPr lang="en-GB" sz="3600" b="1" dirty="0" smtClean="0">
                          <a:ln>
                            <a:solidFill>
                              <a:schemeClr val="tx1"/>
                            </a:solidFill>
                          </a:ln>
                          <a:solidFill>
                            <a:schemeClr val="bg1"/>
                          </a:solidFill>
                        </a:rPr>
                      </a:br>
                      <a:r>
                        <a:rPr lang="en-GB" sz="2800" b="1" dirty="0" smtClean="0">
                          <a:ln>
                            <a:solidFill>
                              <a:schemeClr val="tx1"/>
                            </a:solidFill>
                          </a:ln>
                          <a:solidFill>
                            <a:schemeClr val="bg1"/>
                          </a:solidFill>
                        </a:rPr>
                        <a:t>Ideas</a:t>
                      </a:r>
                      <a:r>
                        <a:rPr lang="en-GB" sz="2800" b="1" baseline="0" dirty="0" smtClean="0">
                          <a:ln>
                            <a:solidFill>
                              <a:schemeClr val="tx1"/>
                            </a:solidFill>
                          </a:ln>
                          <a:solidFill>
                            <a:schemeClr val="bg1"/>
                          </a:solidFill>
                        </a:rPr>
                        <a:t> to get students talking</a:t>
                      </a:r>
                      <a:endParaRPr lang="en-GB" sz="2400" b="1" dirty="0">
                        <a:ln>
                          <a:solidFill>
                            <a:schemeClr val="tx1"/>
                          </a:solidFill>
                        </a:ln>
                        <a:solidFill>
                          <a:schemeClr val="bg1"/>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01B5B"/>
                    </a:solidFill>
                  </a:tcPr>
                </a:tc>
              </a:tr>
              <a:tr h="4697784">
                <a:tc>
                  <a:txBody>
                    <a:bodyPr/>
                    <a:lstStyle/>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endParaRPr lang="en-US" sz="2800" dirty="0" smtClean="0">
                        <a:ln>
                          <a:solidFill>
                            <a:schemeClr val="tx1"/>
                          </a:solidFill>
                        </a:ln>
                        <a:solidFill>
                          <a:schemeClr val="tx1"/>
                        </a:solidFill>
                      </a:endParaRP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endParaRPr lang="en-US" sz="2800" dirty="0" smtClean="0">
                        <a:ln>
                          <a:solidFill>
                            <a:schemeClr val="tx1"/>
                          </a:solidFill>
                        </a:ln>
                        <a:solidFill>
                          <a:schemeClr val="tx1"/>
                        </a:solidFill>
                      </a:endParaRP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800" dirty="0" smtClean="0">
                          <a:ln>
                            <a:solidFill>
                              <a:schemeClr val="tx1"/>
                            </a:solidFill>
                          </a:ln>
                          <a:solidFill>
                            <a:schemeClr val="tx1"/>
                          </a:solidFill>
                        </a:rPr>
                        <a:t>Spontaneous</a:t>
                      </a:r>
                      <a:r>
                        <a:rPr lang="en-US" sz="2800" baseline="0" dirty="0" smtClean="0">
                          <a:ln>
                            <a:solidFill>
                              <a:schemeClr val="tx1"/>
                            </a:solidFill>
                          </a:ln>
                          <a:solidFill>
                            <a:schemeClr val="tx1"/>
                          </a:solidFill>
                        </a:rPr>
                        <a:t> talk</a:t>
                      </a:r>
                    </a:p>
                    <a:p>
                      <a:pPr marL="457200" marR="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lang="en-US" sz="2800" baseline="0" dirty="0" smtClean="0">
                          <a:ln>
                            <a:solidFill>
                              <a:schemeClr val="tx1"/>
                            </a:solidFill>
                          </a:ln>
                          <a:solidFill>
                            <a:schemeClr val="tx1"/>
                          </a:solidFill>
                        </a:rPr>
                        <a:t>Role of the </a:t>
                      </a:r>
                      <a:r>
                        <a:rPr lang="en-US" sz="2800" baseline="0" dirty="0" smtClean="0">
                          <a:ln>
                            <a:solidFill>
                              <a:schemeClr val="tx1"/>
                            </a:solidFill>
                          </a:ln>
                          <a:solidFill>
                            <a:schemeClr val="tx1"/>
                          </a:solidFill>
                        </a:rPr>
                        <a:t>teacher</a:t>
                      </a:r>
                      <a:endParaRPr lang="en-US" sz="2800" baseline="0" dirty="0" smtClean="0">
                        <a:ln>
                          <a:solidFill>
                            <a:schemeClr val="tx1"/>
                          </a:solidFill>
                        </a:ln>
                        <a:solidFill>
                          <a:schemeClr val="tx1"/>
                        </a:solidFill>
                      </a:endParaRPr>
                    </a:p>
                  </a:txBody>
                  <a:tcPr marL="91439" marR="91439" marT="45725" marB="45725">
                    <a:lnL w="19050" cap="flat" cmpd="sng" algn="ctr">
                      <a:solidFill>
                        <a:srgbClr val="002060"/>
                      </a:solidFill>
                      <a:prstDash val="solid"/>
                      <a:round/>
                      <a:headEnd type="none" w="med" len="med"/>
                      <a:tailEnd type="none" w="med" len="med"/>
                    </a:lnL>
                    <a:lnR w="19050" cap="flat" cmpd="sng" algn="ctr">
                      <a:solidFill>
                        <a:srgbClr val="00206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r h="417181">
                <a:tc>
                  <a:txBody>
                    <a:bodyPr/>
                    <a:lstStyle/>
                    <a:p>
                      <a:pPr algn="r"/>
                      <a:r>
                        <a:rPr lang="en-US" sz="1600" b="0" i="1" dirty="0" smtClean="0">
                          <a:ln>
                            <a:solidFill>
                              <a:schemeClr val="tx1"/>
                            </a:solidFill>
                          </a:ln>
                          <a:solidFill>
                            <a:srgbClr val="7030A0"/>
                          </a:solidFill>
                        </a:rPr>
                        <a:t>Primary Learning Network</a:t>
                      </a:r>
                      <a:endParaRPr lang="en-US" sz="1600" b="0" i="1" dirty="0">
                        <a:ln>
                          <a:solidFill>
                            <a:schemeClr val="tx1"/>
                          </a:solidFill>
                        </a:ln>
                        <a:solidFill>
                          <a:srgbClr val="7030A0"/>
                        </a:solidFill>
                      </a:endParaRPr>
                    </a:p>
                  </a:txBody>
                  <a:tcPr marL="91439" marR="91439"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2060"/>
                      </a:solidFill>
                      <a:prstDash val="solid"/>
                      <a:round/>
                      <a:headEnd type="none" w="med" len="med"/>
                      <a:tailEnd type="none" w="med" len="med"/>
                    </a:lnT>
                    <a:lnB w="19050" cap="flat" cmpd="sng" algn="ctr">
                      <a:solidFill>
                        <a:srgbClr val="00206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85311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 </a:t>
            </a:r>
            <a:r>
              <a:rPr lang="en-GB" dirty="0" err="1" smtClean="0"/>
              <a:t>groupes</a:t>
            </a:r>
            <a:endParaRPr lang="en-GB" dirty="0"/>
          </a:p>
        </p:txBody>
      </p:sp>
      <p:sp>
        <p:nvSpPr>
          <p:cNvPr id="3" name="Content Placeholder 2"/>
          <p:cNvSpPr>
            <a:spLocks noGrp="1"/>
          </p:cNvSpPr>
          <p:nvPr>
            <p:ph idx="1"/>
          </p:nvPr>
        </p:nvSpPr>
        <p:spPr/>
        <p:txBody>
          <a:bodyPr>
            <a:normAutofit fontScale="85000" lnSpcReduction="20000"/>
          </a:bodyPr>
          <a:lstStyle/>
          <a:p>
            <a:pPr hangingPunct="0"/>
            <a:r>
              <a:rPr lang="en-GB" dirty="0"/>
              <a:t>Questions to be answered in the task.</a:t>
            </a:r>
          </a:p>
          <a:p>
            <a:pPr hangingPunct="0"/>
            <a:r>
              <a:rPr lang="en-GB" dirty="0"/>
              <a:t> </a:t>
            </a:r>
          </a:p>
          <a:p>
            <a:pPr lvl="0" hangingPunct="0"/>
            <a:r>
              <a:rPr lang="en-GB" b="1" dirty="0" smtClean="0">
                <a:solidFill>
                  <a:srgbClr val="FF0000"/>
                </a:solidFill>
              </a:rPr>
              <a:t>- </a:t>
            </a:r>
            <a:r>
              <a:rPr lang="en-GB" sz="4100" b="1" dirty="0" smtClean="0">
                <a:solidFill>
                  <a:srgbClr val="FF0000"/>
                </a:solidFill>
              </a:rPr>
              <a:t>Comment </a:t>
            </a:r>
            <a:r>
              <a:rPr lang="en-GB" sz="4100" b="1" dirty="0" err="1" smtClean="0">
                <a:solidFill>
                  <a:srgbClr val="FF0000"/>
                </a:solidFill>
              </a:rPr>
              <a:t>tu</a:t>
            </a:r>
            <a:r>
              <a:rPr lang="en-GB" sz="4100" b="1" dirty="0" smtClean="0">
                <a:solidFill>
                  <a:srgbClr val="FF0000"/>
                </a:solidFill>
              </a:rPr>
              <a:t> </a:t>
            </a:r>
            <a:r>
              <a:rPr lang="en-GB" sz="4100" b="1" dirty="0" err="1" smtClean="0">
                <a:solidFill>
                  <a:srgbClr val="FF0000"/>
                </a:solidFill>
              </a:rPr>
              <a:t>t’appelles</a:t>
            </a:r>
            <a:r>
              <a:rPr lang="en-GB" sz="4100" b="1" dirty="0" smtClean="0">
                <a:solidFill>
                  <a:srgbClr val="FF0000"/>
                </a:solidFill>
              </a:rPr>
              <a:t>?</a:t>
            </a:r>
            <a:endParaRPr lang="en-GB" sz="4100" b="1" dirty="0">
              <a:solidFill>
                <a:srgbClr val="FF0000"/>
              </a:solidFill>
            </a:endParaRPr>
          </a:p>
          <a:p>
            <a:pPr lvl="0" hangingPunct="0"/>
            <a:r>
              <a:rPr lang="en-GB" sz="4100" b="1" dirty="0" smtClean="0">
                <a:solidFill>
                  <a:srgbClr val="FF0000"/>
                </a:solidFill>
              </a:rPr>
              <a:t>- </a:t>
            </a:r>
            <a:r>
              <a:rPr lang="en-GB" sz="4100" b="1" dirty="0" err="1" smtClean="0">
                <a:solidFill>
                  <a:srgbClr val="FF0000"/>
                </a:solidFill>
              </a:rPr>
              <a:t>Quelle</a:t>
            </a:r>
            <a:r>
              <a:rPr lang="en-GB" sz="4100" b="1" dirty="0" smtClean="0">
                <a:solidFill>
                  <a:srgbClr val="FF0000"/>
                </a:solidFill>
              </a:rPr>
              <a:t> </a:t>
            </a:r>
            <a:r>
              <a:rPr lang="en-GB" sz="4100" b="1" dirty="0" err="1" smtClean="0">
                <a:solidFill>
                  <a:srgbClr val="FF0000"/>
                </a:solidFill>
              </a:rPr>
              <a:t>est</a:t>
            </a:r>
            <a:r>
              <a:rPr lang="en-GB" sz="4100" b="1" dirty="0" smtClean="0">
                <a:solidFill>
                  <a:srgbClr val="FF0000"/>
                </a:solidFill>
              </a:rPr>
              <a:t> ta </a:t>
            </a:r>
            <a:r>
              <a:rPr lang="en-GB" sz="4100" b="1" dirty="0" err="1" smtClean="0">
                <a:solidFill>
                  <a:srgbClr val="FF0000"/>
                </a:solidFill>
              </a:rPr>
              <a:t>couleur</a:t>
            </a:r>
            <a:r>
              <a:rPr lang="en-GB" sz="4100" b="1" dirty="0" smtClean="0">
                <a:solidFill>
                  <a:srgbClr val="FF0000"/>
                </a:solidFill>
              </a:rPr>
              <a:t> </a:t>
            </a:r>
            <a:r>
              <a:rPr lang="en-GB" sz="4100" b="1" dirty="0" err="1" smtClean="0">
                <a:solidFill>
                  <a:srgbClr val="FF0000"/>
                </a:solidFill>
              </a:rPr>
              <a:t>préférée</a:t>
            </a:r>
            <a:r>
              <a:rPr lang="en-GB" sz="4100" b="1" dirty="0" smtClean="0">
                <a:solidFill>
                  <a:srgbClr val="FF0000"/>
                </a:solidFill>
              </a:rPr>
              <a:t>?</a:t>
            </a:r>
            <a:endParaRPr lang="en-GB" sz="4100" b="1" dirty="0">
              <a:solidFill>
                <a:srgbClr val="FF0000"/>
              </a:solidFill>
            </a:endParaRPr>
          </a:p>
          <a:p>
            <a:pPr lvl="0" hangingPunct="0"/>
            <a:r>
              <a:rPr lang="fr-FR" sz="4100" b="1" dirty="0" smtClean="0">
                <a:solidFill>
                  <a:srgbClr val="FF0000"/>
                </a:solidFill>
              </a:rPr>
              <a:t>- </a:t>
            </a:r>
            <a:endParaRPr lang="en-GB" sz="4100" b="1" dirty="0">
              <a:solidFill>
                <a:srgbClr val="FF0000"/>
              </a:solidFill>
            </a:endParaRPr>
          </a:p>
          <a:p>
            <a:pPr lvl="0" hangingPunct="0"/>
            <a:r>
              <a:rPr lang="en-GB" sz="4100" b="1" dirty="0" smtClean="0">
                <a:solidFill>
                  <a:srgbClr val="FF0000"/>
                </a:solidFill>
              </a:rPr>
              <a:t>-</a:t>
            </a:r>
            <a:endParaRPr lang="en-GB" sz="4100" b="1" dirty="0">
              <a:solidFill>
                <a:srgbClr val="FF0000"/>
              </a:solidFill>
            </a:endParaRPr>
          </a:p>
          <a:p>
            <a:pPr hangingPunct="0"/>
            <a:endParaRPr lang="en-GB" dirty="0"/>
          </a:p>
          <a:p>
            <a:pPr hangingPunct="0"/>
            <a:r>
              <a:rPr lang="en-GB" dirty="0"/>
              <a:t>In groups of 4, you are going to have one person asking the questions, </a:t>
            </a:r>
            <a:r>
              <a:rPr lang="en-GB" dirty="0" smtClean="0"/>
              <a:t>one helper and </a:t>
            </a:r>
            <a:r>
              <a:rPr lang="en-GB" dirty="0"/>
              <a:t>one person </a:t>
            </a:r>
            <a:r>
              <a:rPr lang="en-GB" dirty="0" smtClean="0"/>
              <a:t>answering</a:t>
            </a:r>
            <a:r>
              <a:rPr lang="en-GB" b="1" dirty="0"/>
              <a:t> </a:t>
            </a:r>
            <a:endParaRPr lang="en-GB" dirty="0"/>
          </a:p>
          <a:p>
            <a:endParaRPr lang="en-GB" dirty="0"/>
          </a:p>
        </p:txBody>
      </p:sp>
    </p:spTree>
    <p:extLst>
      <p:ext uri="{BB962C8B-B14F-4D97-AF65-F5344CB8AC3E}">
        <p14:creationId xmlns:p14="http://schemas.microsoft.com/office/powerpoint/2010/main" val="2660912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42938" y="2571750"/>
            <a:ext cx="8058150" cy="1362075"/>
          </a:xfrm>
          <a:prstGeom prst="rect">
            <a:avLst/>
          </a:prstGeom>
          <a:solidFill>
            <a:schemeClr val="accent4">
              <a:lumMod val="40000"/>
              <a:lumOff val="60000"/>
            </a:schemeClr>
          </a:solidFill>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REWARDING SPONTANEITY</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10526" r="18420" b="33333"/>
          <a:stretch>
            <a:fillRect/>
          </a:stretch>
        </p:blipFill>
        <p:spPr bwMode="auto">
          <a:xfrm>
            <a:off x="755998" y="4857750"/>
            <a:ext cx="1613792" cy="114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9790" y="3981314"/>
            <a:ext cx="2536875" cy="25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0072" y="4555968"/>
            <a:ext cx="1369151" cy="1369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noChangeArrowheads="1"/>
          </p:cNvPicPr>
          <p:nvPr/>
        </p:nvPicPr>
        <p:blipFill>
          <a:blip r:embed="rId6">
            <a:extLst>
              <a:ext uri="{28A0092B-C50C-407E-A947-70E740481C1C}">
                <a14:useLocalDpi xmlns:a14="http://schemas.microsoft.com/office/drawing/2010/main" val="0"/>
              </a:ext>
            </a:extLst>
          </a:blip>
          <a:srcRect l="23000" t="16969" r="24500" b="18912"/>
          <a:stretch>
            <a:fillRect/>
          </a:stretch>
        </p:blipFill>
        <p:spPr bwMode="auto">
          <a:xfrm>
            <a:off x="7130380" y="4381229"/>
            <a:ext cx="1643063"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noChangeArrowheads="1"/>
          </p:cNvPicPr>
          <p:nvPr/>
        </p:nvPicPr>
        <p:blipFill>
          <a:blip r:embed="rId7">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62894" y="3259002"/>
            <a:ext cx="1214438"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52580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179512" y="6093296"/>
            <a:ext cx="7772400" cy="1500188"/>
          </a:xfrm>
          <a:prstGeom prst="rect">
            <a:avLst/>
          </a:prstGeom>
        </p:spPr>
        <p:txBody>
          <a:bodyPr rtlCol="0">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fontAlgn="auto" hangingPunct="1">
              <a:spcAft>
                <a:spcPts val="0"/>
              </a:spcAft>
              <a:buFont typeface="Arial" pitchFamily="34" charset="0"/>
              <a:buNone/>
              <a:defRPr/>
            </a:pPr>
            <a:endParaRPr lang="en-US" sz="2800" b="1" dirty="0">
              <a:solidFill>
                <a:srgbClr val="002060"/>
              </a:solidFill>
            </a:endParaRPr>
          </a:p>
        </p:txBody>
      </p:sp>
      <p:sp>
        <p:nvSpPr>
          <p:cNvPr id="7" name="Title 1"/>
          <p:cNvSpPr txBox="1">
            <a:spLocks/>
          </p:cNvSpPr>
          <p:nvPr/>
        </p:nvSpPr>
        <p:spPr>
          <a:xfrm>
            <a:off x="642938" y="2571750"/>
            <a:ext cx="8058150" cy="1362075"/>
          </a:xfrm>
          <a:prstGeom prst="rect">
            <a:avLst/>
          </a:prstGeom>
          <a:solidFill>
            <a:schemeClr val="accent4">
              <a:lumMod val="40000"/>
              <a:lumOff val="60000"/>
            </a:schemeClr>
          </a:solidFill>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SPEND THE WORDS</a:t>
            </a:r>
            <a:endParaRPr lang="en-US" dirty="0"/>
          </a:p>
        </p:txBody>
      </p:sp>
      <p:pic>
        <p:nvPicPr>
          <p:cNvPr id="6" name="Picture 3" descr="ch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5712" y="450912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63905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6554649"/>
              </p:ext>
            </p:extLst>
          </p:nvPr>
        </p:nvGraphicFramePr>
        <p:xfrm>
          <a:off x="1259632" y="1587705"/>
          <a:ext cx="6768753" cy="3353463"/>
        </p:xfrm>
        <a:graphic>
          <a:graphicData uri="http://schemas.openxmlformats.org/drawingml/2006/table">
            <a:tbl>
              <a:tblPr firstRow="1" bandRow="1">
                <a:tableStyleId>{5940675A-B579-460E-94D1-54222C63F5DA}</a:tableStyleId>
              </a:tblPr>
              <a:tblGrid>
                <a:gridCol w="2256251"/>
                <a:gridCol w="2256251"/>
                <a:gridCol w="2256251"/>
              </a:tblGrid>
              <a:tr h="843501">
                <a:tc>
                  <a:txBody>
                    <a:bodyPr/>
                    <a:lstStyle/>
                    <a:p>
                      <a:pPr algn="ctr"/>
                      <a:r>
                        <a:rPr lang="en-GB" sz="2400" dirty="0" smtClean="0"/>
                        <a:t>Mon</a:t>
                      </a:r>
                      <a:r>
                        <a:rPr lang="en-GB" sz="2400" baseline="0" dirty="0" smtClean="0"/>
                        <a:t> </a:t>
                      </a:r>
                      <a:r>
                        <a:rPr lang="en-GB" sz="2400" baseline="0" dirty="0" err="1" smtClean="0"/>
                        <a:t>anniversaire</a:t>
                      </a:r>
                      <a:endParaRPr lang="en-GB" sz="2400" dirty="0"/>
                    </a:p>
                  </a:txBody>
                  <a:tcPr anchor="ctr"/>
                </a:tc>
                <a:tc>
                  <a:txBody>
                    <a:bodyPr/>
                    <a:lstStyle/>
                    <a:p>
                      <a:pPr algn="ctr"/>
                      <a:r>
                        <a:rPr lang="en-GB" sz="2400" dirty="0" smtClean="0"/>
                        <a:t>Le </a:t>
                      </a:r>
                      <a:r>
                        <a:rPr lang="en-GB" sz="2400" dirty="0" err="1" smtClean="0"/>
                        <a:t>chocolat</a:t>
                      </a:r>
                      <a:endParaRPr lang="en-GB" sz="2400" dirty="0"/>
                    </a:p>
                  </a:txBody>
                  <a:tcPr anchor="ctr"/>
                </a:tc>
                <a:tc>
                  <a:txBody>
                    <a:bodyPr/>
                    <a:lstStyle/>
                    <a:p>
                      <a:pPr algn="ctr"/>
                      <a:r>
                        <a:rPr lang="en-GB" sz="2400" dirty="0" err="1" smtClean="0"/>
                        <a:t>C’est</a:t>
                      </a:r>
                      <a:r>
                        <a:rPr lang="en-GB" sz="2400" dirty="0" smtClean="0"/>
                        <a:t> </a:t>
                      </a:r>
                      <a:r>
                        <a:rPr lang="en-GB" sz="2400" dirty="0" err="1" smtClean="0"/>
                        <a:t>délicieux</a:t>
                      </a:r>
                      <a:endParaRPr lang="en-GB" sz="2400" dirty="0"/>
                    </a:p>
                  </a:txBody>
                  <a:tcPr anchor="ctr"/>
                </a:tc>
              </a:tr>
              <a:tr h="843501">
                <a:tc>
                  <a:txBody>
                    <a:bodyPr/>
                    <a:lstStyle/>
                    <a:p>
                      <a:pPr algn="ctr"/>
                      <a:r>
                        <a:rPr lang="en-GB" sz="2400" dirty="0" err="1" smtClean="0"/>
                        <a:t>est</a:t>
                      </a:r>
                      <a:endParaRPr lang="en-GB" sz="2400" dirty="0"/>
                    </a:p>
                  </a:txBody>
                  <a:tcPr anchor="ctr"/>
                </a:tc>
                <a:tc>
                  <a:txBody>
                    <a:bodyPr/>
                    <a:lstStyle/>
                    <a:p>
                      <a:pPr algn="ctr"/>
                      <a:r>
                        <a:rPr lang="en-GB" sz="2400" dirty="0" err="1" smtClean="0"/>
                        <a:t>J’ai</a:t>
                      </a:r>
                      <a:endParaRPr lang="en-GB" sz="2400" dirty="0"/>
                    </a:p>
                  </a:txBody>
                  <a:tcPr anchor="ctr"/>
                </a:tc>
                <a:tc>
                  <a:txBody>
                    <a:bodyPr/>
                    <a:lstStyle/>
                    <a:p>
                      <a:pPr algn="ctr"/>
                      <a:r>
                        <a:rPr lang="en-GB" sz="2400" dirty="0" smtClean="0"/>
                        <a:t>Je </a:t>
                      </a:r>
                      <a:r>
                        <a:rPr lang="en-GB" sz="2400" dirty="0" err="1" smtClean="0"/>
                        <a:t>joue</a:t>
                      </a:r>
                      <a:r>
                        <a:rPr lang="en-GB" sz="2400" dirty="0" smtClean="0"/>
                        <a:t> au…</a:t>
                      </a:r>
                      <a:endParaRPr lang="en-GB" sz="2400" dirty="0"/>
                    </a:p>
                  </a:txBody>
                  <a:tcPr anchor="ctr"/>
                </a:tc>
              </a:tr>
              <a:tr h="843501">
                <a:tc>
                  <a:txBody>
                    <a:bodyPr/>
                    <a:lstStyle/>
                    <a:p>
                      <a:pPr algn="ctr"/>
                      <a:r>
                        <a:rPr lang="en-GB" sz="2400" dirty="0" err="1" smtClean="0"/>
                        <a:t>Parce</a:t>
                      </a:r>
                      <a:r>
                        <a:rPr lang="en-GB" sz="2400" dirty="0" smtClean="0"/>
                        <a:t> </a:t>
                      </a:r>
                      <a:r>
                        <a:rPr lang="en-GB" sz="2400" dirty="0" err="1" smtClean="0"/>
                        <a:t>que</a:t>
                      </a:r>
                      <a:endParaRPr lang="en-GB" sz="2400" dirty="0"/>
                    </a:p>
                  </a:txBody>
                  <a:tcPr anchor="ctr"/>
                </a:tc>
                <a:tc>
                  <a:txBody>
                    <a:bodyPr/>
                    <a:lstStyle/>
                    <a:p>
                      <a:pPr algn="ctr"/>
                      <a:r>
                        <a:rPr lang="en-GB" sz="2400" dirty="0" smtClean="0"/>
                        <a:t>football</a:t>
                      </a:r>
                      <a:endParaRPr lang="en-GB" sz="2400" dirty="0"/>
                    </a:p>
                  </a:txBody>
                  <a:tcPr anchor="ctr"/>
                </a:tc>
                <a:tc>
                  <a:txBody>
                    <a:bodyPr/>
                    <a:lstStyle/>
                    <a:p>
                      <a:pPr algn="ctr"/>
                      <a:r>
                        <a:rPr lang="en-GB" sz="2400" dirty="0" err="1" smtClean="0"/>
                        <a:t>C’est</a:t>
                      </a:r>
                      <a:r>
                        <a:rPr lang="en-GB" sz="2400" dirty="0" smtClean="0"/>
                        <a:t> super</a:t>
                      </a:r>
                      <a:endParaRPr lang="en-GB" sz="2400" dirty="0"/>
                    </a:p>
                  </a:txBody>
                  <a:tcPr anchor="ctr"/>
                </a:tc>
              </a:tr>
              <a:tr h="565841">
                <a:tc>
                  <a:txBody>
                    <a:bodyPr/>
                    <a:lstStyle/>
                    <a:p>
                      <a:pPr algn="ctr"/>
                      <a:r>
                        <a:rPr lang="en-GB" sz="2400" dirty="0" err="1" smtClean="0"/>
                        <a:t>J’adore</a:t>
                      </a:r>
                      <a:endParaRPr lang="en-GB" sz="2400" dirty="0"/>
                    </a:p>
                  </a:txBody>
                  <a:tcPr anchor="ctr"/>
                </a:tc>
                <a:tc>
                  <a:txBody>
                    <a:bodyPr/>
                    <a:lstStyle/>
                    <a:p>
                      <a:pPr algn="ctr"/>
                      <a:r>
                        <a:rPr lang="en-GB" sz="2400" dirty="0" smtClean="0"/>
                        <a:t>____(age) </a:t>
                      </a:r>
                      <a:r>
                        <a:rPr lang="en-GB" sz="2400" dirty="0" err="1" smtClean="0"/>
                        <a:t>ans</a:t>
                      </a:r>
                      <a:endParaRPr lang="en-GB" sz="2400" dirty="0"/>
                    </a:p>
                  </a:txBody>
                  <a:tcPr anchor="ctr"/>
                </a:tc>
                <a:tc>
                  <a:txBody>
                    <a:bodyPr/>
                    <a:lstStyle/>
                    <a:p>
                      <a:pPr algn="ctr"/>
                      <a:r>
                        <a:rPr lang="en-GB" sz="2400" dirty="0" smtClean="0"/>
                        <a:t>Le ___(date) ___ (</a:t>
                      </a:r>
                      <a:r>
                        <a:rPr lang="en-GB" sz="2400" dirty="0" err="1" smtClean="0"/>
                        <a:t>mois</a:t>
                      </a:r>
                      <a:r>
                        <a:rPr lang="en-GB" sz="2400" dirty="0" smtClean="0"/>
                        <a:t>)</a:t>
                      </a:r>
                      <a:endParaRPr lang="en-GB" sz="2400" dirty="0"/>
                    </a:p>
                  </a:txBody>
                  <a:tcPr anchor="ctr"/>
                </a:tc>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5445224"/>
            <a:ext cx="1246689" cy="124083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5348088"/>
            <a:ext cx="1303567" cy="1337972"/>
          </a:xfrm>
          <a:prstGeom prst="rect">
            <a:avLst/>
          </a:prstGeom>
        </p:spPr>
      </p:pic>
      <p:pic>
        <p:nvPicPr>
          <p:cNvPr id="5" name="Picture 8" descr="MCj0136689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5510845"/>
            <a:ext cx="1376705" cy="11095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MCj0407724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576" y="188640"/>
            <a:ext cx="1123242" cy="11232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ca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59832" y="5331722"/>
            <a:ext cx="1008112" cy="13707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MCj031186600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8206" y="3645024"/>
            <a:ext cx="991190" cy="9900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MCj0136701000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20490" y="2060848"/>
            <a:ext cx="1132710" cy="8321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j039667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1385" y="1716698"/>
            <a:ext cx="978011" cy="10022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MCBS01654_0000[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31806" y="233089"/>
            <a:ext cx="1159124" cy="10063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0" descr="MMj02835800000[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6682622" y="305128"/>
            <a:ext cx="1337868" cy="10622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teletubbie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29778" y="3501008"/>
            <a:ext cx="914135" cy="139036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a:grpSpLocks/>
          </p:cNvGrpSpPr>
          <p:nvPr/>
        </p:nvGrpSpPr>
        <p:grpSpPr bwMode="auto">
          <a:xfrm>
            <a:off x="2665157" y="245307"/>
            <a:ext cx="1194866" cy="1008112"/>
            <a:chOff x="4377" y="1435"/>
            <a:chExt cx="1242" cy="1050"/>
          </a:xfrm>
        </p:grpSpPr>
        <p:pic>
          <p:nvPicPr>
            <p:cNvPr id="15" name="Picture 14" descr="murd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77" y="1616"/>
              <a:ext cx="1242" cy="86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3vptmmnc[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04" y="1435"/>
              <a:ext cx="821" cy="58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460314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42938" y="2571750"/>
            <a:ext cx="8058150" cy="1362075"/>
          </a:xfrm>
          <a:prstGeom prst="rect">
            <a:avLst/>
          </a:prstGeom>
          <a:ln w="38100">
            <a:solidFill>
              <a:srgbClr val="002060"/>
            </a:solidFill>
          </a:ln>
        </p:spPr>
        <p:txBody>
          <a:bodyPr rtlCol="0" anchor="ctr">
            <a:normAutofit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INCREASE THE SENTENCE IN JUST </a:t>
            </a:r>
            <a:r>
              <a:rPr lang="en-GB" dirty="0" smtClean="0"/>
              <a:t>A MINUTE! (GROUPS)</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270036"/>
            <a:ext cx="357808" cy="422660"/>
          </a:xfrm>
          <a:prstGeom prst="rect">
            <a:avLst/>
          </a:prstGeom>
        </p:spPr>
      </p:pic>
    </p:spTree>
    <p:extLst>
      <p:ext uri="{BB962C8B-B14F-4D97-AF65-F5344CB8AC3E}">
        <p14:creationId xmlns:p14="http://schemas.microsoft.com/office/powerpoint/2010/main" val="1797504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00" y="571499"/>
            <a:ext cx="9036496" cy="5357813"/>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just">
              <a:buFont typeface="Arial" pitchFamily="34" charset="0"/>
              <a:buChar char="•"/>
              <a:defRPr/>
            </a:pPr>
            <a:endParaRPr lang="en-GB" sz="4800" b="1" dirty="0">
              <a:latin typeface="Calibri" pitchFamily="34" charset="0"/>
            </a:endParaRPr>
          </a:p>
          <a:p>
            <a:pPr algn="just">
              <a:buFont typeface="Arial" pitchFamily="34" charset="0"/>
              <a:buChar char="•"/>
              <a:defRPr/>
            </a:pPr>
            <a:r>
              <a:rPr lang="en-GB" sz="4800" b="1" dirty="0" err="1" smtClean="0">
                <a:latin typeface="Calibri" pitchFamily="34" charset="0"/>
              </a:rPr>
              <a:t>J’ai</a:t>
            </a:r>
            <a:r>
              <a:rPr lang="en-GB" sz="4800" b="1" dirty="0" smtClean="0">
                <a:latin typeface="Calibri" pitchFamily="34" charset="0"/>
              </a:rPr>
              <a:t> un chat…</a:t>
            </a:r>
          </a:p>
          <a:p>
            <a:pPr algn="just">
              <a:buFont typeface="Arial" pitchFamily="34" charset="0"/>
              <a:buChar char="•"/>
              <a:defRPr/>
            </a:pPr>
            <a:r>
              <a:rPr lang="en-GB" sz="4800" b="1" dirty="0" err="1" smtClean="0">
                <a:latin typeface="Calibri" pitchFamily="34" charset="0"/>
              </a:rPr>
              <a:t>J’ai</a:t>
            </a:r>
            <a:r>
              <a:rPr lang="en-GB" sz="4800" b="1" dirty="0" smtClean="0">
                <a:latin typeface="Calibri" pitchFamily="34" charset="0"/>
              </a:rPr>
              <a:t> un chats </a:t>
            </a:r>
            <a:r>
              <a:rPr lang="en-GB" sz="4800" b="1" dirty="0" err="1" smtClean="0">
                <a:latin typeface="Calibri" pitchFamily="34" charset="0"/>
              </a:rPr>
              <a:t>vert</a:t>
            </a:r>
            <a:r>
              <a:rPr lang="en-GB" sz="4800" b="1" dirty="0" smtClean="0">
                <a:latin typeface="Calibri" pitchFamily="34" charset="0"/>
              </a:rPr>
              <a:t>…</a:t>
            </a:r>
          </a:p>
          <a:p>
            <a:pPr algn="just">
              <a:buFont typeface="Arial" pitchFamily="34" charset="0"/>
              <a:buChar char="•"/>
              <a:defRPr/>
            </a:pPr>
            <a:r>
              <a:rPr lang="en-GB" sz="4800" b="1" dirty="0" err="1" smtClean="0">
                <a:latin typeface="Calibri" pitchFamily="34" charset="0"/>
              </a:rPr>
              <a:t>J’ai</a:t>
            </a:r>
            <a:r>
              <a:rPr lang="en-GB" sz="4800" b="1" dirty="0" smtClean="0">
                <a:latin typeface="Calibri" pitchFamily="34" charset="0"/>
              </a:rPr>
              <a:t> un chats </a:t>
            </a:r>
            <a:r>
              <a:rPr lang="en-GB" sz="4800" b="1" dirty="0" err="1" smtClean="0">
                <a:latin typeface="Calibri" pitchFamily="34" charset="0"/>
              </a:rPr>
              <a:t>vert</a:t>
            </a:r>
            <a:r>
              <a:rPr lang="en-GB" sz="4800" b="1" dirty="0" smtClean="0">
                <a:latin typeface="Calibri" pitchFamily="34" charset="0"/>
              </a:rPr>
              <a:t> et noir… </a:t>
            </a:r>
            <a:endParaRPr lang="en-GB" sz="4800" b="1" dirty="0">
              <a:latin typeface="Calibri" pitchFamily="34" charset="0"/>
            </a:endParaRPr>
          </a:p>
          <a:p>
            <a:pPr algn="just">
              <a:defRPr/>
            </a:pPr>
            <a:r>
              <a:rPr lang="en-GB" sz="4800" b="1" dirty="0" err="1">
                <a:latin typeface="Calibri" pitchFamily="34" charset="0"/>
              </a:rPr>
              <a:t>J’ai</a:t>
            </a:r>
            <a:r>
              <a:rPr lang="en-GB" sz="4800" b="1" dirty="0">
                <a:latin typeface="Calibri" pitchFamily="34" charset="0"/>
              </a:rPr>
              <a:t> un chats </a:t>
            </a:r>
            <a:r>
              <a:rPr lang="en-GB" sz="4800" b="1" dirty="0" err="1">
                <a:latin typeface="Calibri" pitchFamily="34" charset="0"/>
              </a:rPr>
              <a:t>vert</a:t>
            </a:r>
            <a:r>
              <a:rPr lang="en-GB" sz="4800" b="1" dirty="0">
                <a:latin typeface="Calibri" pitchFamily="34" charset="0"/>
              </a:rPr>
              <a:t> et </a:t>
            </a:r>
            <a:r>
              <a:rPr lang="en-GB" sz="4800" b="1" dirty="0" smtClean="0">
                <a:latin typeface="Calibri" pitchFamily="34" charset="0"/>
              </a:rPr>
              <a:t>noir, </a:t>
            </a:r>
            <a:r>
              <a:rPr lang="en-GB" sz="4800" b="1" dirty="0" err="1" smtClean="0">
                <a:latin typeface="Calibri" pitchFamily="34" charset="0"/>
              </a:rPr>
              <a:t>il</a:t>
            </a:r>
            <a:r>
              <a:rPr lang="en-GB" sz="4800" b="1" dirty="0" smtClean="0">
                <a:latin typeface="Calibri" pitchFamily="34" charset="0"/>
              </a:rPr>
              <a:t> </a:t>
            </a:r>
            <a:r>
              <a:rPr lang="en-GB" sz="4800" b="1" dirty="0" err="1" smtClean="0">
                <a:latin typeface="Calibri" pitchFamily="34" charset="0"/>
              </a:rPr>
              <a:t>aime</a:t>
            </a:r>
            <a:r>
              <a:rPr lang="en-GB" sz="4800" b="1" dirty="0" smtClean="0">
                <a:latin typeface="Calibri" pitchFamily="34" charset="0"/>
              </a:rPr>
              <a:t> le </a:t>
            </a:r>
            <a:r>
              <a:rPr lang="en-GB" sz="4800" b="1" dirty="0" err="1" smtClean="0">
                <a:latin typeface="Calibri" pitchFamily="34" charset="0"/>
              </a:rPr>
              <a:t>chocolat</a:t>
            </a:r>
            <a:r>
              <a:rPr lang="en-GB" sz="4800" b="1" dirty="0" smtClean="0">
                <a:latin typeface="Calibri" pitchFamily="34" charset="0"/>
              </a:rPr>
              <a:t>… </a:t>
            </a:r>
            <a:endParaRPr lang="en-GB" sz="4800" b="1" dirty="0">
              <a:latin typeface="Calibri" pitchFamily="34" charset="0"/>
            </a:endParaRPr>
          </a:p>
          <a:p>
            <a:pPr algn="just">
              <a:defRPr/>
            </a:pPr>
            <a:endParaRPr lang="en-GB" sz="4800" b="1" dirty="0">
              <a:latin typeface="Calibri" pitchFamily="34" charset="0"/>
            </a:endParaRPr>
          </a:p>
          <a:p>
            <a:pPr algn="just">
              <a:buFont typeface="Arial" pitchFamily="34" charset="0"/>
              <a:buChar char="•"/>
              <a:defRPr/>
            </a:pPr>
            <a:endParaRPr lang="en-GB" sz="4800" b="1" dirty="0">
              <a:latin typeface="Calibri" pitchFamily="34" charset="0"/>
            </a:endParaRPr>
          </a:p>
        </p:txBody>
      </p:sp>
      <p:sp>
        <p:nvSpPr>
          <p:cNvPr id="3" name="TextBox 2"/>
          <p:cNvSpPr txBox="1"/>
          <p:nvPr/>
        </p:nvSpPr>
        <p:spPr>
          <a:xfrm>
            <a:off x="5508104" y="6165304"/>
            <a:ext cx="3528392" cy="369332"/>
          </a:xfrm>
          <a:prstGeom prst="rect">
            <a:avLst/>
          </a:prstGeom>
          <a:noFill/>
        </p:spPr>
        <p:txBody>
          <a:bodyPr wrap="square" rtlCol="0">
            <a:spAutoFit/>
          </a:bodyPr>
          <a:lstStyle/>
          <a:p>
            <a:pPr algn="r"/>
            <a:r>
              <a:rPr lang="en-GB" dirty="0" smtClean="0"/>
              <a:t>Slide from Neil Jones (with thanks!)</a:t>
            </a:r>
            <a:endParaRPr lang="en-GB" dirty="0"/>
          </a:p>
        </p:txBody>
      </p:sp>
    </p:spTree>
    <p:extLst>
      <p:ext uri="{BB962C8B-B14F-4D97-AF65-F5344CB8AC3E}">
        <p14:creationId xmlns:p14="http://schemas.microsoft.com/office/powerpoint/2010/main" val="2409461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2000" fill="hold"/>
                                        <p:tgtEl>
                                          <p:spTgt spid="2">
                                            <p:txEl>
                                              <p:pRg st="1" end="1"/>
                                            </p:txEl>
                                          </p:spTgt>
                                        </p:tgtEl>
                                        <p:attrNameLst>
                                          <p:attrName>ppt_w</p:attrName>
                                        </p:attrNameLst>
                                      </p:cBhvr>
                                      <p:tavLst>
                                        <p:tav tm="0">
                                          <p:val>
                                            <p:strVal val="#ppt_w*2.5"/>
                                          </p:val>
                                        </p:tav>
                                        <p:tav tm="100000">
                                          <p:val>
                                            <p:strVal val="#ppt_w"/>
                                          </p:val>
                                        </p:tav>
                                      </p:tavLst>
                                    </p:anim>
                                    <p:anim calcmode="lin" valueType="num">
                                      <p:cBhvr>
                                        <p:cTn id="8" dur="2000" fill="hold"/>
                                        <p:tgtEl>
                                          <p:spTgt spid="2">
                                            <p:txEl>
                                              <p:pRg st="1" end="1"/>
                                            </p:txEl>
                                          </p:spTgt>
                                        </p:tgtEl>
                                        <p:attrNameLst>
                                          <p:attrName>ppt_h</p:attrName>
                                        </p:attrNameLst>
                                      </p:cBhvr>
                                      <p:tavLst>
                                        <p:tav tm="0">
                                          <p:val>
                                            <p:strVal val="#ppt_h*0.01"/>
                                          </p:val>
                                        </p:tav>
                                        <p:tav tm="100000">
                                          <p:val>
                                            <p:strVal val="#ppt_h"/>
                                          </p:val>
                                        </p:tav>
                                      </p:tavLst>
                                    </p:anim>
                                    <p:anim calcmode="lin" valueType="num">
                                      <p:cBhvr>
                                        <p:cTn id="9"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0" dur="2000" fill="hold"/>
                                        <p:tgtEl>
                                          <p:spTgt spid="2">
                                            <p:txEl>
                                              <p:pRg st="1" end="1"/>
                                            </p:txEl>
                                          </p:spTgt>
                                        </p:tgtEl>
                                        <p:attrNameLst>
                                          <p:attrName>ppt_y</p:attrName>
                                        </p:attrNameLst>
                                      </p:cBhvr>
                                      <p:tavLst>
                                        <p:tav tm="0">
                                          <p:val>
                                            <p:strVal val="#ppt_h+1"/>
                                          </p:val>
                                        </p:tav>
                                        <p:tav tm="100000">
                                          <p:val>
                                            <p:strVal val="#ppt_y"/>
                                          </p:val>
                                        </p:tav>
                                      </p:tavLst>
                                    </p:anim>
                                    <p:animEffect transition="in" filter="fade">
                                      <p:cBhvr>
                                        <p:cTn id="11" dur="2000"/>
                                        <p:tgtEl>
                                          <p:spTgt spid="2">
                                            <p:txEl>
                                              <p:pRg st="1" end="1"/>
                                            </p:txEl>
                                          </p:spTgt>
                                        </p:tgtEl>
                                      </p:cBhvr>
                                    </p:animEffect>
                                  </p:childTnLst>
                                </p:cTn>
                              </p:par>
                              <p:par>
                                <p:cTn id="12" presetID="58" presetClass="entr" presetSubtype="0" accel="100000" fill="hold" nodeType="with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2000" fill="hold"/>
                                        <p:tgtEl>
                                          <p:spTgt spid="2">
                                            <p:txEl>
                                              <p:pRg st="2" end="2"/>
                                            </p:txEl>
                                          </p:spTgt>
                                        </p:tgtEl>
                                        <p:attrNameLst>
                                          <p:attrName>ppt_w</p:attrName>
                                        </p:attrNameLst>
                                      </p:cBhvr>
                                      <p:tavLst>
                                        <p:tav tm="0">
                                          <p:val>
                                            <p:strVal val="#ppt_w*2.5"/>
                                          </p:val>
                                        </p:tav>
                                        <p:tav tm="100000">
                                          <p:val>
                                            <p:strVal val="#ppt_w"/>
                                          </p:val>
                                        </p:tav>
                                      </p:tavLst>
                                    </p:anim>
                                    <p:anim calcmode="lin" valueType="num">
                                      <p:cBhvr>
                                        <p:cTn id="15" dur="2000" fill="hold"/>
                                        <p:tgtEl>
                                          <p:spTgt spid="2">
                                            <p:txEl>
                                              <p:pRg st="2" end="2"/>
                                            </p:txEl>
                                          </p:spTgt>
                                        </p:tgtEl>
                                        <p:attrNameLst>
                                          <p:attrName>ppt_h</p:attrName>
                                        </p:attrNameLst>
                                      </p:cBhvr>
                                      <p:tavLst>
                                        <p:tav tm="0">
                                          <p:val>
                                            <p:strVal val="#ppt_h*0.01"/>
                                          </p:val>
                                        </p:tav>
                                        <p:tav tm="100000">
                                          <p:val>
                                            <p:strVal val="#ppt_h"/>
                                          </p:val>
                                        </p:tav>
                                      </p:tavLst>
                                    </p:anim>
                                    <p:anim calcmode="lin" valueType="num">
                                      <p:cBhvr>
                                        <p:cTn id="16"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7" dur="2000" fill="hold"/>
                                        <p:tgtEl>
                                          <p:spTgt spid="2">
                                            <p:txEl>
                                              <p:pRg st="2" end="2"/>
                                            </p:txEl>
                                          </p:spTgt>
                                        </p:tgtEl>
                                        <p:attrNameLst>
                                          <p:attrName>ppt_y</p:attrName>
                                        </p:attrNameLst>
                                      </p:cBhvr>
                                      <p:tavLst>
                                        <p:tav tm="0">
                                          <p:val>
                                            <p:strVal val="#ppt_h+1"/>
                                          </p:val>
                                        </p:tav>
                                        <p:tav tm="100000">
                                          <p:val>
                                            <p:strVal val="#ppt_y"/>
                                          </p:val>
                                        </p:tav>
                                      </p:tavLst>
                                    </p:anim>
                                    <p:animEffect transition="in" filter="fade">
                                      <p:cBhvr>
                                        <p:cTn id="18" dur="2000"/>
                                        <p:tgtEl>
                                          <p:spTgt spid="2">
                                            <p:txEl>
                                              <p:pRg st="2" end="2"/>
                                            </p:txEl>
                                          </p:spTgt>
                                        </p:tgtEl>
                                      </p:cBhvr>
                                    </p:animEffect>
                                  </p:childTnLst>
                                </p:cTn>
                              </p:par>
                              <p:par>
                                <p:cTn id="19" presetID="58" presetClass="entr" presetSubtype="0" accel="10000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2000" fill="hold"/>
                                        <p:tgtEl>
                                          <p:spTgt spid="2">
                                            <p:txEl>
                                              <p:pRg st="3" end="3"/>
                                            </p:txEl>
                                          </p:spTgt>
                                        </p:tgtEl>
                                        <p:attrNameLst>
                                          <p:attrName>ppt_w</p:attrName>
                                        </p:attrNameLst>
                                      </p:cBhvr>
                                      <p:tavLst>
                                        <p:tav tm="0">
                                          <p:val>
                                            <p:strVal val="#ppt_w*2.5"/>
                                          </p:val>
                                        </p:tav>
                                        <p:tav tm="100000">
                                          <p:val>
                                            <p:strVal val="#ppt_w"/>
                                          </p:val>
                                        </p:tav>
                                      </p:tavLst>
                                    </p:anim>
                                    <p:anim calcmode="lin" valueType="num">
                                      <p:cBhvr>
                                        <p:cTn id="22" dur="2000" fill="hold"/>
                                        <p:tgtEl>
                                          <p:spTgt spid="2">
                                            <p:txEl>
                                              <p:pRg st="3" end="3"/>
                                            </p:txEl>
                                          </p:spTgt>
                                        </p:tgtEl>
                                        <p:attrNameLst>
                                          <p:attrName>ppt_h</p:attrName>
                                        </p:attrNameLst>
                                      </p:cBhvr>
                                      <p:tavLst>
                                        <p:tav tm="0">
                                          <p:val>
                                            <p:strVal val="#ppt_h*0.01"/>
                                          </p:val>
                                        </p:tav>
                                        <p:tav tm="100000">
                                          <p:val>
                                            <p:strVal val="#ppt_h"/>
                                          </p:val>
                                        </p:tav>
                                      </p:tavLst>
                                    </p:anim>
                                    <p:anim calcmode="lin" valueType="num">
                                      <p:cBhvr>
                                        <p:cTn id="23"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2000" fill="hold"/>
                                        <p:tgtEl>
                                          <p:spTgt spid="2">
                                            <p:txEl>
                                              <p:pRg st="3" end="3"/>
                                            </p:txEl>
                                          </p:spTgt>
                                        </p:tgtEl>
                                        <p:attrNameLst>
                                          <p:attrName>ppt_y</p:attrName>
                                        </p:attrNameLst>
                                      </p:cBhvr>
                                      <p:tavLst>
                                        <p:tav tm="0">
                                          <p:val>
                                            <p:strVal val="#ppt_h+1"/>
                                          </p:val>
                                        </p:tav>
                                        <p:tav tm="100000">
                                          <p:val>
                                            <p:strVal val="#ppt_y"/>
                                          </p:val>
                                        </p:tav>
                                      </p:tavLst>
                                    </p:anim>
                                    <p:animEffect transition="in" filter="fade">
                                      <p:cBhvr>
                                        <p:cTn id="25" dur="2000"/>
                                        <p:tgtEl>
                                          <p:spTgt spid="2">
                                            <p:txEl>
                                              <p:pRg st="3" end="3"/>
                                            </p:txEl>
                                          </p:spTgt>
                                        </p:tgtEl>
                                      </p:cBhvr>
                                    </p:animEffect>
                                  </p:childTnLst>
                                </p:cTn>
                              </p:par>
                              <p:par>
                                <p:cTn id="26" presetID="58" presetClass="entr" presetSubtype="0" accel="100000" fill="hold" nodeType="with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2000" fill="hold"/>
                                        <p:tgtEl>
                                          <p:spTgt spid="2">
                                            <p:txEl>
                                              <p:pRg st="4" end="4"/>
                                            </p:txEl>
                                          </p:spTgt>
                                        </p:tgtEl>
                                        <p:attrNameLst>
                                          <p:attrName>ppt_w</p:attrName>
                                        </p:attrNameLst>
                                      </p:cBhvr>
                                      <p:tavLst>
                                        <p:tav tm="0">
                                          <p:val>
                                            <p:strVal val="#ppt_w*2.5"/>
                                          </p:val>
                                        </p:tav>
                                        <p:tav tm="100000">
                                          <p:val>
                                            <p:strVal val="#ppt_w"/>
                                          </p:val>
                                        </p:tav>
                                      </p:tavLst>
                                    </p:anim>
                                    <p:anim calcmode="lin" valueType="num">
                                      <p:cBhvr>
                                        <p:cTn id="29" dur="2000" fill="hold"/>
                                        <p:tgtEl>
                                          <p:spTgt spid="2">
                                            <p:txEl>
                                              <p:pRg st="4" end="4"/>
                                            </p:txEl>
                                          </p:spTgt>
                                        </p:tgtEl>
                                        <p:attrNameLst>
                                          <p:attrName>ppt_h</p:attrName>
                                        </p:attrNameLst>
                                      </p:cBhvr>
                                      <p:tavLst>
                                        <p:tav tm="0">
                                          <p:val>
                                            <p:strVal val="#ppt_h*0.01"/>
                                          </p:val>
                                        </p:tav>
                                        <p:tav tm="100000">
                                          <p:val>
                                            <p:strVal val="#ppt_h"/>
                                          </p:val>
                                        </p:tav>
                                      </p:tavLst>
                                    </p:anim>
                                    <p:anim calcmode="lin" valueType="num">
                                      <p:cBhvr>
                                        <p:cTn id="30"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1" dur="2000" fill="hold"/>
                                        <p:tgtEl>
                                          <p:spTgt spid="2">
                                            <p:txEl>
                                              <p:pRg st="4" end="4"/>
                                            </p:txEl>
                                          </p:spTgt>
                                        </p:tgtEl>
                                        <p:attrNameLst>
                                          <p:attrName>ppt_y</p:attrName>
                                        </p:attrNameLst>
                                      </p:cBhvr>
                                      <p:tavLst>
                                        <p:tav tm="0">
                                          <p:val>
                                            <p:strVal val="#ppt_h+1"/>
                                          </p:val>
                                        </p:tav>
                                        <p:tav tm="100000">
                                          <p:val>
                                            <p:strVal val="#ppt_y"/>
                                          </p:val>
                                        </p:tav>
                                      </p:tavLst>
                                    </p:anim>
                                    <p:animEffect transition="in" filter="fade">
                                      <p:cBhvr>
                                        <p:cTn id="32"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3"/>
          <p:cNvSpPr>
            <a:spLocks noChangeArrowheads="1"/>
          </p:cNvSpPr>
          <p:nvPr/>
        </p:nvSpPr>
        <p:spPr bwMode="auto">
          <a:xfrm>
            <a:off x="7451725" y="5157788"/>
            <a:ext cx="431800" cy="504825"/>
          </a:xfrm>
          <a:prstGeom prst="rect">
            <a:avLst/>
          </a:prstGeom>
          <a:solidFill>
            <a:schemeClr val="tx1"/>
          </a:solidFill>
          <a:ln w="9525">
            <a:solidFill>
              <a:schemeClr val="tx1"/>
            </a:solidFill>
            <a:miter lim="800000"/>
            <a:headEnd/>
            <a:tailEnd/>
          </a:ln>
        </p:spPr>
        <p:txBody>
          <a:bodyPr wrap="none" anchor="ctr"/>
          <a:lstStyle/>
          <a:p>
            <a:endParaRPr lang="en-GB">
              <a:latin typeface="Calibri" pitchFamily="34" charset="0"/>
            </a:endParaRPr>
          </a:p>
        </p:txBody>
      </p:sp>
      <p:grpSp>
        <p:nvGrpSpPr>
          <p:cNvPr id="80899" name="Group 35"/>
          <p:cNvGrpSpPr>
            <a:grpSpLocks/>
          </p:cNvGrpSpPr>
          <p:nvPr/>
        </p:nvGrpSpPr>
        <p:grpSpPr bwMode="auto">
          <a:xfrm>
            <a:off x="6370638" y="4149725"/>
            <a:ext cx="2592387" cy="2592388"/>
            <a:chOff x="3832" y="2432"/>
            <a:chExt cx="1633" cy="1633"/>
          </a:xfrm>
        </p:grpSpPr>
        <p:sp>
          <p:nvSpPr>
            <p:cNvPr id="81004" name="AutoShape 23"/>
            <p:cNvSpPr>
              <a:spLocks noChangeArrowheads="1"/>
            </p:cNvSpPr>
            <p:nvPr/>
          </p:nvSpPr>
          <p:spPr bwMode="auto">
            <a:xfrm rot="-72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00FF"/>
            </a:solidFill>
            <a:ln w="38100">
              <a:solidFill>
                <a:srgbClr val="000000"/>
              </a:solidFill>
              <a:miter lim="800000"/>
              <a:headEnd/>
              <a:tailEnd/>
            </a:ln>
          </p:spPr>
          <p:txBody>
            <a:bodyPr/>
            <a:lstStyle/>
            <a:p>
              <a:endParaRPr lang="en-GB">
                <a:latin typeface="Calibri" pitchFamily="34" charset="0"/>
              </a:endParaRPr>
            </a:p>
          </p:txBody>
        </p:sp>
        <p:sp>
          <p:nvSpPr>
            <p:cNvPr id="81005" name="AutoShape 24"/>
            <p:cNvSpPr>
              <a:spLocks noChangeArrowheads="1"/>
            </p:cNvSpPr>
            <p:nvPr/>
          </p:nvSpPr>
          <p:spPr bwMode="auto">
            <a:xfrm rot="-36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996633"/>
            </a:solidFill>
            <a:ln w="38100">
              <a:solidFill>
                <a:srgbClr val="000000"/>
              </a:solidFill>
              <a:miter lim="800000"/>
              <a:headEnd/>
              <a:tailEnd/>
            </a:ln>
          </p:spPr>
          <p:txBody>
            <a:bodyPr/>
            <a:lstStyle/>
            <a:p>
              <a:endParaRPr lang="en-GB">
                <a:latin typeface="Calibri" pitchFamily="34" charset="0"/>
              </a:endParaRPr>
            </a:p>
          </p:txBody>
        </p:sp>
        <p:sp>
          <p:nvSpPr>
            <p:cNvPr id="81006" name="AutoShape 25"/>
            <p:cNvSpPr>
              <a:spLocks noChangeArrowheads="1"/>
            </p:cNvSpPr>
            <p:nvPr/>
          </p:nvSpPr>
          <p:spPr bwMode="auto">
            <a:xfrm rot="108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0000"/>
            </a:solidFill>
            <a:ln w="38100">
              <a:solidFill>
                <a:srgbClr val="000000"/>
              </a:solidFill>
              <a:miter lim="800000"/>
              <a:headEnd/>
              <a:tailEnd/>
            </a:ln>
          </p:spPr>
          <p:txBody>
            <a:bodyPr/>
            <a:lstStyle/>
            <a:p>
              <a:endParaRPr lang="en-GB">
                <a:latin typeface="Calibri" pitchFamily="34" charset="0"/>
              </a:endParaRPr>
            </a:p>
          </p:txBody>
        </p:sp>
        <p:sp>
          <p:nvSpPr>
            <p:cNvPr id="81007" name="AutoShape 26"/>
            <p:cNvSpPr>
              <a:spLocks noChangeArrowheads="1"/>
            </p:cNvSpPr>
            <p:nvPr/>
          </p:nvSpPr>
          <p:spPr bwMode="auto">
            <a:xfrm rot="72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00FF00"/>
            </a:solidFill>
            <a:ln w="38100">
              <a:solidFill>
                <a:srgbClr val="000000"/>
              </a:solidFill>
              <a:miter lim="800000"/>
              <a:headEnd/>
              <a:tailEnd/>
            </a:ln>
          </p:spPr>
          <p:txBody>
            <a:bodyPr/>
            <a:lstStyle/>
            <a:p>
              <a:endParaRPr lang="en-GB">
                <a:latin typeface="Calibri" pitchFamily="34" charset="0"/>
              </a:endParaRPr>
            </a:p>
          </p:txBody>
        </p:sp>
        <p:sp>
          <p:nvSpPr>
            <p:cNvPr id="81008" name="AutoShape 27"/>
            <p:cNvSpPr>
              <a:spLocks noChangeArrowheads="1"/>
            </p:cNvSpPr>
            <p:nvPr/>
          </p:nvSpPr>
          <p:spPr bwMode="auto">
            <a:xfrm>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3366FF"/>
            </a:solidFill>
            <a:ln w="38100">
              <a:solidFill>
                <a:srgbClr val="000000"/>
              </a:solidFill>
              <a:miter lim="800000"/>
              <a:headEnd/>
              <a:tailEnd/>
            </a:ln>
          </p:spPr>
          <p:txBody>
            <a:bodyPr/>
            <a:lstStyle/>
            <a:p>
              <a:endParaRPr lang="en-GB">
                <a:latin typeface="Calibri" pitchFamily="34" charset="0"/>
              </a:endParaRPr>
            </a:p>
          </p:txBody>
        </p:sp>
        <p:sp>
          <p:nvSpPr>
            <p:cNvPr id="81009" name="AutoShape 28"/>
            <p:cNvSpPr>
              <a:spLocks noChangeArrowheads="1"/>
            </p:cNvSpPr>
            <p:nvPr/>
          </p:nvSpPr>
          <p:spPr bwMode="auto">
            <a:xfrm rot="36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FF00"/>
            </a:solidFill>
            <a:ln w="38100">
              <a:solidFill>
                <a:srgbClr val="000000"/>
              </a:solidFill>
              <a:miter lim="800000"/>
              <a:headEnd/>
              <a:tailEnd/>
            </a:ln>
          </p:spPr>
          <p:txBody>
            <a:bodyPr/>
            <a:lstStyle/>
            <a:p>
              <a:endParaRPr lang="en-GB">
                <a:latin typeface="Calibri" pitchFamily="34" charset="0"/>
              </a:endParaRPr>
            </a:p>
          </p:txBody>
        </p:sp>
      </p:grpSp>
      <p:sp>
        <p:nvSpPr>
          <p:cNvPr id="4133" name="AutoShape 37"/>
          <p:cNvSpPr>
            <a:spLocks noChangeArrowheads="1"/>
          </p:cNvSpPr>
          <p:nvPr/>
        </p:nvSpPr>
        <p:spPr bwMode="auto">
          <a:xfrm rot="-7200000">
            <a:off x="6372225" y="4149725"/>
            <a:ext cx="2592388" cy="25923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134" name="AutoShape 38"/>
          <p:cNvSpPr>
            <a:spLocks noChangeArrowheads="1"/>
          </p:cNvSpPr>
          <p:nvPr/>
        </p:nvSpPr>
        <p:spPr bwMode="auto">
          <a:xfrm rot="-3600000">
            <a:off x="6372225" y="4149725"/>
            <a:ext cx="2592388" cy="25923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135" name="AutoShape 39"/>
          <p:cNvSpPr>
            <a:spLocks noChangeArrowheads="1"/>
          </p:cNvSpPr>
          <p:nvPr/>
        </p:nvSpPr>
        <p:spPr bwMode="auto">
          <a:xfrm rot="10800000">
            <a:off x="6372225" y="4149725"/>
            <a:ext cx="2592388" cy="25923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136" name="AutoShape 40"/>
          <p:cNvSpPr>
            <a:spLocks noChangeArrowheads="1"/>
          </p:cNvSpPr>
          <p:nvPr/>
        </p:nvSpPr>
        <p:spPr bwMode="auto">
          <a:xfrm rot="7200000">
            <a:off x="6372225" y="4149725"/>
            <a:ext cx="2592388" cy="25923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137" name="AutoShape 41"/>
          <p:cNvSpPr>
            <a:spLocks noChangeArrowheads="1"/>
          </p:cNvSpPr>
          <p:nvPr/>
        </p:nvSpPr>
        <p:spPr bwMode="auto">
          <a:xfrm>
            <a:off x="6372225" y="4149725"/>
            <a:ext cx="2592388" cy="25923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138" name="AutoShape 42"/>
          <p:cNvSpPr>
            <a:spLocks noChangeArrowheads="1"/>
          </p:cNvSpPr>
          <p:nvPr/>
        </p:nvSpPr>
        <p:spPr bwMode="auto">
          <a:xfrm rot="3600000">
            <a:off x="6372225" y="4149725"/>
            <a:ext cx="2592388" cy="25923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grpSp>
        <p:nvGrpSpPr>
          <p:cNvPr id="80906" name="Group 58"/>
          <p:cNvGrpSpPr>
            <a:grpSpLocks/>
          </p:cNvGrpSpPr>
          <p:nvPr/>
        </p:nvGrpSpPr>
        <p:grpSpPr bwMode="auto">
          <a:xfrm>
            <a:off x="34925" y="46038"/>
            <a:ext cx="503238" cy="503237"/>
            <a:chOff x="1202" y="1071"/>
            <a:chExt cx="1633" cy="1633"/>
          </a:xfrm>
        </p:grpSpPr>
        <p:sp>
          <p:nvSpPr>
            <p:cNvPr id="80996" name="Rectangle 44"/>
            <p:cNvSpPr>
              <a:spLocks noChangeArrowheads="1"/>
            </p:cNvSpPr>
            <p:nvPr/>
          </p:nvSpPr>
          <p:spPr bwMode="auto">
            <a:xfrm>
              <a:off x="1883" y="1706"/>
              <a:ext cx="272" cy="318"/>
            </a:xfrm>
            <a:prstGeom prst="rect">
              <a:avLst/>
            </a:prstGeom>
            <a:solidFill>
              <a:schemeClr val="tx1"/>
            </a:solidFill>
            <a:ln w="9525">
              <a:solidFill>
                <a:schemeClr val="tx1"/>
              </a:solidFill>
              <a:miter lim="800000"/>
              <a:headEnd/>
              <a:tailEnd/>
            </a:ln>
          </p:spPr>
          <p:txBody>
            <a:bodyPr wrap="none" anchor="ctr"/>
            <a:lstStyle/>
            <a:p>
              <a:endParaRPr lang="en-GB">
                <a:latin typeface="Calibri" pitchFamily="34" charset="0"/>
              </a:endParaRPr>
            </a:p>
          </p:txBody>
        </p:sp>
        <p:grpSp>
          <p:nvGrpSpPr>
            <p:cNvPr id="80997" name="Group 45"/>
            <p:cNvGrpSpPr>
              <a:grpSpLocks/>
            </p:cNvGrpSpPr>
            <p:nvPr/>
          </p:nvGrpSpPr>
          <p:grpSpPr bwMode="auto">
            <a:xfrm>
              <a:off x="1202" y="1071"/>
              <a:ext cx="1633" cy="1633"/>
              <a:chOff x="3832" y="2432"/>
              <a:chExt cx="1633" cy="1633"/>
            </a:xfrm>
          </p:grpSpPr>
          <p:sp>
            <p:nvSpPr>
              <p:cNvPr id="80998" name="AutoShape 46"/>
              <p:cNvSpPr>
                <a:spLocks noChangeArrowheads="1"/>
              </p:cNvSpPr>
              <p:nvPr/>
            </p:nvSpPr>
            <p:spPr bwMode="auto">
              <a:xfrm rot="-72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00FF"/>
              </a:solidFill>
              <a:ln w="38100">
                <a:solidFill>
                  <a:srgbClr val="000000"/>
                </a:solidFill>
                <a:miter lim="800000"/>
                <a:headEnd/>
                <a:tailEnd/>
              </a:ln>
            </p:spPr>
            <p:txBody>
              <a:bodyPr/>
              <a:lstStyle/>
              <a:p>
                <a:endParaRPr lang="en-GB">
                  <a:latin typeface="Calibri" pitchFamily="34" charset="0"/>
                </a:endParaRPr>
              </a:p>
            </p:txBody>
          </p:sp>
          <p:sp>
            <p:nvSpPr>
              <p:cNvPr id="80999" name="AutoShape 47"/>
              <p:cNvSpPr>
                <a:spLocks noChangeArrowheads="1"/>
              </p:cNvSpPr>
              <p:nvPr/>
            </p:nvSpPr>
            <p:spPr bwMode="auto">
              <a:xfrm rot="-36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996633"/>
              </a:solidFill>
              <a:ln w="38100">
                <a:solidFill>
                  <a:srgbClr val="000000"/>
                </a:solidFill>
                <a:miter lim="800000"/>
                <a:headEnd/>
                <a:tailEnd/>
              </a:ln>
            </p:spPr>
            <p:txBody>
              <a:bodyPr/>
              <a:lstStyle/>
              <a:p>
                <a:endParaRPr lang="en-GB">
                  <a:latin typeface="Calibri" pitchFamily="34" charset="0"/>
                </a:endParaRPr>
              </a:p>
            </p:txBody>
          </p:sp>
          <p:sp>
            <p:nvSpPr>
              <p:cNvPr id="81000" name="AutoShape 48"/>
              <p:cNvSpPr>
                <a:spLocks noChangeArrowheads="1"/>
              </p:cNvSpPr>
              <p:nvPr/>
            </p:nvSpPr>
            <p:spPr bwMode="auto">
              <a:xfrm rot="108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0000"/>
              </a:solidFill>
              <a:ln w="38100">
                <a:solidFill>
                  <a:srgbClr val="000000"/>
                </a:solidFill>
                <a:miter lim="800000"/>
                <a:headEnd/>
                <a:tailEnd/>
              </a:ln>
            </p:spPr>
            <p:txBody>
              <a:bodyPr/>
              <a:lstStyle/>
              <a:p>
                <a:endParaRPr lang="en-GB">
                  <a:latin typeface="Calibri" pitchFamily="34" charset="0"/>
                </a:endParaRPr>
              </a:p>
            </p:txBody>
          </p:sp>
          <p:sp>
            <p:nvSpPr>
              <p:cNvPr id="81001" name="AutoShape 49"/>
              <p:cNvSpPr>
                <a:spLocks noChangeArrowheads="1"/>
              </p:cNvSpPr>
              <p:nvPr/>
            </p:nvSpPr>
            <p:spPr bwMode="auto">
              <a:xfrm rot="72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00FF00"/>
              </a:solidFill>
              <a:ln w="38100">
                <a:solidFill>
                  <a:srgbClr val="000000"/>
                </a:solidFill>
                <a:miter lim="800000"/>
                <a:headEnd/>
                <a:tailEnd/>
              </a:ln>
            </p:spPr>
            <p:txBody>
              <a:bodyPr/>
              <a:lstStyle/>
              <a:p>
                <a:endParaRPr lang="en-GB">
                  <a:latin typeface="Calibri" pitchFamily="34" charset="0"/>
                </a:endParaRPr>
              </a:p>
            </p:txBody>
          </p:sp>
          <p:sp>
            <p:nvSpPr>
              <p:cNvPr id="81002" name="AutoShape 50"/>
              <p:cNvSpPr>
                <a:spLocks noChangeArrowheads="1"/>
              </p:cNvSpPr>
              <p:nvPr/>
            </p:nvSpPr>
            <p:spPr bwMode="auto">
              <a:xfrm>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3366FF"/>
              </a:solidFill>
              <a:ln w="38100">
                <a:solidFill>
                  <a:srgbClr val="000000"/>
                </a:solidFill>
                <a:miter lim="800000"/>
                <a:headEnd/>
                <a:tailEnd/>
              </a:ln>
            </p:spPr>
            <p:txBody>
              <a:bodyPr/>
              <a:lstStyle/>
              <a:p>
                <a:endParaRPr lang="en-GB">
                  <a:latin typeface="Calibri" pitchFamily="34" charset="0"/>
                </a:endParaRPr>
              </a:p>
            </p:txBody>
          </p:sp>
          <p:sp>
            <p:nvSpPr>
              <p:cNvPr id="81003" name="AutoShape 51"/>
              <p:cNvSpPr>
                <a:spLocks noChangeArrowheads="1"/>
              </p:cNvSpPr>
              <p:nvPr/>
            </p:nvSpPr>
            <p:spPr bwMode="auto">
              <a:xfrm rot="36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FF00"/>
              </a:solidFill>
              <a:ln w="38100">
                <a:solidFill>
                  <a:srgbClr val="000000"/>
                </a:solidFill>
                <a:miter lim="800000"/>
                <a:headEnd/>
                <a:tailEnd/>
              </a:ln>
            </p:spPr>
            <p:txBody>
              <a:bodyPr/>
              <a:lstStyle/>
              <a:p>
                <a:endParaRPr lang="en-GB">
                  <a:latin typeface="Calibri" pitchFamily="34" charset="0"/>
                </a:endParaRPr>
              </a:p>
            </p:txBody>
          </p:sp>
        </p:grpSp>
      </p:grpSp>
      <p:sp>
        <p:nvSpPr>
          <p:cNvPr id="80907" name="Rectangle 59"/>
          <p:cNvSpPr>
            <a:spLocks noChangeArrowheads="1"/>
          </p:cNvSpPr>
          <p:nvPr/>
        </p:nvSpPr>
        <p:spPr bwMode="auto">
          <a:xfrm>
            <a:off x="7380288" y="1123950"/>
            <a:ext cx="431800" cy="504825"/>
          </a:xfrm>
          <a:prstGeom prst="rect">
            <a:avLst/>
          </a:prstGeom>
          <a:solidFill>
            <a:schemeClr val="tx1"/>
          </a:solidFill>
          <a:ln w="9525">
            <a:solidFill>
              <a:schemeClr val="tx1"/>
            </a:solidFill>
            <a:miter lim="800000"/>
            <a:headEnd/>
            <a:tailEnd/>
          </a:ln>
        </p:spPr>
        <p:txBody>
          <a:bodyPr wrap="none" anchor="ctr"/>
          <a:lstStyle/>
          <a:p>
            <a:endParaRPr lang="en-GB">
              <a:latin typeface="Calibri" pitchFamily="34" charset="0"/>
            </a:endParaRPr>
          </a:p>
        </p:txBody>
      </p:sp>
      <p:grpSp>
        <p:nvGrpSpPr>
          <p:cNvPr id="80908" name="Group 60"/>
          <p:cNvGrpSpPr>
            <a:grpSpLocks/>
          </p:cNvGrpSpPr>
          <p:nvPr/>
        </p:nvGrpSpPr>
        <p:grpSpPr bwMode="auto">
          <a:xfrm>
            <a:off x="6299200" y="115888"/>
            <a:ext cx="2592388" cy="2592387"/>
            <a:chOff x="3832" y="2432"/>
            <a:chExt cx="1633" cy="1633"/>
          </a:xfrm>
        </p:grpSpPr>
        <p:sp>
          <p:nvSpPr>
            <p:cNvPr id="80990" name="AutoShape 61"/>
            <p:cNvSpPr>
              <a:spLocks noChangeArrowheads="1"/>
            </p:cNvSpPr>
            <p:nvPr/>
          </p:nvSpPr>
          <p:spPr bwMode="auto">
            <a:xfrm rot="-72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00FF"/>
            </a:solidFill>
            <a:ln w="38100">
              <a:solidFill>
                <a:srgbClr val="000000"/>
              </a:solidFill>
              <a:miter lim="800000"/>
              <a:headEnd/>
              <a:tailEnd/>
            </a:ln>
          </p:spPr>
          <p:txBody>
            <a:bodyPr/>
            <a:lstStyle/>
            <a:p>
              <a:endParaRPr lang="en-GB">
                <a:latin typeface="Calibri" pitchFamily="34" charset="0"/>
              </a:endParaRPr>
            </a:p>
          </p:txBody>
        </p:sp>
        <p:sp>
          <p:nvSpPr>
            <p:cNvPr id="80991" name="AutoShape 62"/>
            <p:cNvSpPr>
              <a:spLocks noChangeArrowheads="1"/>
            </p:cNvSpPr>
            <p:nvPr/>
          </p:nvSpPr>
          <p:spPr bwMode="auto">
            <a:xfrm rot="-36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996633"/>
            </a:solidFill>
            <a:ln w="38100">
              <a:solidFill>
                <a:srgbClr val="000000"/>
              </a:solidFill>
              <a:miter lim="800000"/>
              <a:headEnd/>
              <a:tailEnd/>
            </a:ln>
          </p:spPr>
          <p:txBody>
            <a:bodyPr/>
            <a:lstStyle/>
            <a:p>
              <a:endParaRPr lang="en-GB">
                <a:latin typeface="Calibri" pitchFamily="34" charset="0"/>
              </a:endParaRPr>
            </a:p>
          </p:txBody>
        </p:sp>
        <p:sp>
          <p:nvSpPr>
            <p:cNvPr id="80992" name="AutoShape 63"/>
            <p:cNvSpPr>
              <a:spLocks noChangeArrowheads="1"/>
            </p:cNvSpPr>
            <p:nvPr/>
          </p:nvSpPr>
          <p:spPr bwMode="auto">
            <a:xfrm rot="108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0000"/>
            </a:solidFill>
            <a:ln w="38100">
              <a:solidFill>
                <a:srgbClr val="000000"/>
              </a:solidFill>
              <a:miter lim="800000"/>
              <a:headEnd/>
              <a:tailEnd/>
            </a:ln>
          </p:spPr>
          <p:txBody>
            <a:bodyPr/>
            <a:lstStyle/>
            <a:p>
              <a:endParaRPr lang="en-GB">
                <a:latin typeface="Calibri" pitchFamily="34" charset="0"/>
              </a:endParaRPr>
            </a:p>
          </p:txBody>
        </p:sp>
        <p:sp>
          <p:nvSpPr>
            <p:cNvPr id="80993" name="AutoShape 64"/>
            <p:cNvSpPr>
              <a:spLocks noChangeArrowheads="1"/>
            </p:cNvSpPr>
            <p:nvPr/>
          </p:nvSpPr>
          <p:spPr bwMode="auto">
            <a:xfrm rot="72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00FF00"/>
            </a:solidFill>
            <a:ln w="38100">
              <a:solidFill>
                <a:srgbClr val="000000"/>
              </a:solidFill>
              <a:miter lim="800000"/>
              <a:headEnd/>
              <a:tailEnd/>
            </a:ln>
          </p:spPr>
          <p:txBody>
            <a:bodyPr/>
            <a:lstStyle/>
            <a:p>
              <a:endParaRPr lang="en-GB">
                <a:latin typeface="Calibri" pitchFamily="34" charset="0"/>
              </a:endParaRPr>
            </a:p>
          </p:txBody>
        </p:sp>
        <p:sp>
          <p:nvSpPr>
            <p:cNvPr id="80994" name="AutoShape 65"/>
            <p:cNvSpPr>
              <a:spLocks noChangeArrowheads="1"/>
            </p:cNvSpPr>
            <p:nvPr/>
          </p:nvSpPr>
          <p:spPr bwMode="auto">
            <a:xfrm>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3366FF"/>
            </a:solidFill>
            <a:ln w="38100">
              <a:solidFill>
                <a:srgbClr val="000000"/>
              </a:solidFill>
              <a:miter lim="800000"/>
              <a:headEnd/>
              <a:tailEnd/>
            </a:ln>
          </p:spPr>
          <p:txBody>
            <a:bodyPr/>
            <a:lstStyle/>
            <a:p>
              <a:endParaRPr lang="en-GB">
                <a:latin typeface="Calibri" pitchFamily="34" charset="0"/>
              </a:endParaRPr>
            </a:p>
          </p:txBody>
        </p:sp>
        <p:sp>
          <p:nvSpPr>
            <p:cNvPr id="80995" name="AutoShape 66"/>
            <p:cNvSpPr>
              <a:spLocks noChangeArrowheads="1"/>
            </p:cNvSpPr>
            <p:nvPr/>
          </p:nvSpPr>
          <p:spPr bwMode="auto">
            <a:xfrm rot="36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FF00"/>
            </a:solidFill>
            <a:ln w="38100">
              <a:solidFill>
                <a:srgbClr val="000000"/>
              </a:solidFill>
              <a:miter lim="800000"/>
              <a:headEnd/>
              <a:tailEnd/>
            </a:ln>
          </p:spPr>
          <p:txBody>
            <a:bodyPr/>
            <a:lstStyle/>
            <a:p>
              <a:endParaRPr lang="en-GB">
                <a:latin typeface="Calibri" pitchFamily="34" charset="0"/>
              </a:endParaRPr>
            </a:p>
          </p:txBody>
        </p:sp>
      </p:grpSp>
      <p:sp>
        <p:nvSpPr>
          <p:cNvPr id="4163" name="AutoShape 67"/>
          <p:cNvSpPr>
            <a:spLocks noChangeArrowheads="1"/>
          </p:cNvSpPr>
          <p:nvPr/>
        </p:nvSpPr>
        <p:spPr bwMode="auto">
          <a:xfrm rot="-7200000">
            <a:off x="6300788" y="115888"/>
            <a:ext cx="2592387" cy="25923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164" name="AutoShape 68"/>
          <p:cNvSpPr>
            <a:spLocks noChangeArrowheads="1"/>
          </p:cNvSpPr>
          <p:nvPr/>
        </p:nvSpPr>
        <p:spPr bwMode="auto">
          <a:xfrm rot="-3600000">
            <a:off x="6300788" y="115888"/>
            <a:ext cx="2592387" cy="25923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165" name="AutoShape 69"/>
          <p:cNvSpPr>
            <a:spLocks noChangeArrowheads="1"/>
          </p:cNvSpPr>
          <p:nvPr/>
        </p:nvSpPr>
        <p:spPr bwMode="auto">
          <a:xfrm rot="10800000">
            <a:off x="6300788" y="115888"/>
            <a:ext cx="2592387" cy="25923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166" name="AutoShape 70"/>
          <p:cNvSpPr>
            <a:spLocks noChangeArrowheads="1"/>
          </p:cNvSpPr>
          <p:nvPr/>
        </p:nvSpPr>
        <p:spPr bwMode="auto">
          <a:xfrm rot="7200000">
            <a:off x="6300788" y="115888"/>
            <a:ext cx="2592387" cy="25923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167" name="AutoShape 71"/>
          <p:cNvSpPr>
            <a:spLocks noChangeArrowheads="1"/>
          </p:cNvSpPr>
          <p:nvPr/>
        </p:nvSpPr>
        <p:spPr bwMode="auto">
          <a:xfrm>
            <a:off x="6300788" y="115888"/>
            <a:ext cx="2592387" cy="25923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168" name="AutoShape 72"/>
          <p:cNvSpPr>
            <a:spLocks noChangeArrowheads="1"/>
          </p:cNvSpPr>
          <p:nvPr/>
        </p:nvSpPr>
        <p:spPr bwMode="auto">
          <a:xfrm rot="3600000">
            <a:off x="6300788" y="115888"/>
            <a:ext cx="2592387" cy="25923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80915" name="Rectangle 73"/>
          <p:cNvSpPr>
            <a:spLocks noChangeArrowheads="1"/>
          </p:cNvSpPr>
          <p:nvPr/>
        </p:nvSpPr>
        <p:spPr bwMode="auto">
          <a:xfrm>
            <a:off x="4283075" y="1123950"/>
            <a:ext cx="431800" cy="504825"/>
          </a:xfrm>
          <a:prstGeom prst="rect">
            <a:avLst/>
          </a:prstGeom>
          <a:solidFill>
            <a:schemeClr val="tx1"/>
          </a:solidFill>
          <a:ln w="9525">
            <a:solidFill>
              <a:schemeClr val="tx1"/>
            </a:solidFill>
            <a:miter lim="800000"/>
            <a:headEnd/>
            <a:tailEnd/>
          </a:ln>
        </p:spPr>
        <p:txBody>
          <a:bodyPr wrap="none" anchor="ctr"/>
          <a:lstStyle/>
          <a:p>
            <a:endParaRPr lang="en-GB">
              <a:latin typeface="Calibri" pitchFamily="34" charset="0"/>
            </a:endParaRPr>
          </a:p>
        </p:txBody>
      </p:sp>
      <p:grpSp>
        <p:nvGrpSpPr>
          <p:cNvPr id="80916" name="Group 74"/>
          <p:cNvGrpSpPr>
            <a:grpSpLocks/>
          </p:cNvGrpSpPr>
          <p:nvPr/>
        </p:nvGrpSpPr>
        <p:grpSpPr bwMode="auto">
          <a:xfrm>
            <a:off x="3201988" y="115888"/>
            <a:ext cx="2592387" cy="2592387"/>
            <a:chOff x="3832" y="2432"/>
            <a:chExt cx="1633" cy="1633"/>
          </a:xfrm>
        </p:grpSpPr>
        <p:sp>
          <p:nvSpPr>
            <p:cNvPr id="80984" name="AutoShape 75"/>
            <p:cNvSpPr>
              <a:spLocks noChangeArrowheads="1"/>
            </p:cNvSpPr>
            <p:nvPr/>
          </p:nvSpPr>
          <p:spPr bwMode="auto">
            <a:xfrm rot="-72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00FF"/>
            </a:solidFill>
            <a:ln w="38100">
              <a:solidFill>
                <a:srgbClr val="000000"/>
              </a:solidFill>
              <a:miter lim="800000"/>
              <a:headEnd/>
              <a:tailEnd/>
            </a:ln>
          </p:spPr>
          <p:txBody>
            <a:bodyPr/>
            <a:lstStyle/>
            <a:p>
              <a:endParaRPr lang="en-GB">
                <a:latin typeface="Calibri" pitchFamily="34" charset="0"/>
              </a:endParaRPr>
            </a:p>
          </p:txBody>
        </p:sp>
        <p:sp>
          <p:nvSpPr>
            <p:cNvPr id="80985" name="AutoShape 76"/>
            <p:cNvSpPr>
              <a:spLocks noChangeArrowheads="1"/>
            </p:cNvSpPr>
            <p:nvPr/>
          </p:nvSpPr>
          <p:spPr bwMode="auto">
            <a:xfrm rot="-36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996633"/>
            </a:solidFill>
            <a:ln w="38100">
              <a:solidFill>
                <a:srgbClr val="000000"/>
              </a:solidFill>
              <a:miter lim="800000"/>
              <a:headEnd/>
              <a:tailEnd/>
            </a:ln>
          </p:spPr>
          <p:txBody>
            <a:bodyPr/>
            <a:lstStyle/>
            <a:p>
              <a:endParaRPr lang="en-GB">
                <a:latin typeface="Calibri" pitchFamily="34" charset="0"/>
              </a:endParaRPr>
            </a:p>
          </p:txBody>
        </p:sp>
        <p:sp>
          <p:nvSpPr>
            <p:cNvPr id="80986" name="AutoShape 77"/>
            <p:cNvSpPr>
              <a:spLocks noChangeArrowheads="1"/>
            </p:cNvSpPr>
            <p:nvPr/>
          </p:nvSpPr>
          <p:spPr bwMode="auto">
            <a:xfrm rot="108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0000"/>
            </a:solidFill>
            <a:ln w="38100">
              <a:solidFill>
                <a:srgbClr val="000000"/>
              </a:solidFill>
              <a:miter lim="800000"/>
              <a:headEnd/>
              <a:tailEnd/>
            </a:ln>
          </p:spPr>
          <p:txBody>
            <a:bodyPr/>
            <a:lstStyle/>
            <a:p>
              <a:endParaRPr lang="en-GB">
                <a:latin typeface="Calibri" pitchFamily="34" charset="0"/>
              </a:endParaRPr>
            </a:p>
          </p:txBody>
        </p:sp>
        <p:sp>
          <p:nvSpPr>
            <p:cNvPr id="80987" name="AutoShape 78"/>
            <p:cNvSpPr>
              <a:spLocks noChangeArrowheads="1"/>
            </p:cNvSpPr>
            <p:nvPr/>
          </p:nvSpPr>
          <p:spPr bwMode="auto">
            <a:xfrm rot="72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00FF00"/>
            </a:solidFill>
            <a:ln w="38100">
              <a:solidFill>
                <a:srgbClr val="000000"/>
              </a:solidFill>
              <a:miter lim="800000"/>
              <a:headEnd/>
              <a:tailEnd/>
            </a:ln>
          </p:spPr>
          <p:txBody>
            <a:bodyPr/>
            <a:lstStyle/>
            <a:p>
              <a:endParaRPr lang="en-GB">
                <a:latin typeface="Calibri" pitchFamily="34" charset="0"/>
              </a:endParaRPr>
            </a:p>
          </p:txBody>
        </p:sp>
        <p:sp>
          <p:nvSpPr>
            <p:cNvPr id="80988" name="AutoShape 79"/>
            <p:cNvSpPr>
              <a:spLocks noChangeArrowheads="1"/>
            </p:cNvSpPr>
            <p:nvPr/>
          </p:nvSpPr>
          <p:spPr bwMode="auto">
            <a:xfrm>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3366FF"/>
            </a:solidFill>
            <a:ln w="38100">
              <a:solidFill>
                <a:srgbClr val="000000"/>
              </a:solidFill>
              <a:miter lim="800000"/>
              <a:headEnd/>
              <a:tailEnd/>
            </a:ln>
          </p:spPr>
          <p:txBody>
            <a:bodyPr/>
            <a:lstStyle/>
            <a:p>
              <a:endParaRPr lang="en-GB">
                <a:latin typeface="Calibri" pitchFamily="34" charset="0"/>
              </a:endParaRPr>
            </a:p>
          </p:txBody>
        </p:sp>
        <p:sp>
          <p:nvSpPr>
            <p:cNvPr id="80989" name="AutoShape 80"/>
            <p:cNvSpPr>
              <a:spLocks noChangeArrowheads="1"/>
            </p:cNvSpPr>
            <p:nvPr/>
          </p:nvSpPr>
          <p:spPr bwMode="auto">
            <a:xfrm rot="36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FF00"/>
            </a:solidFill>
            <a:ln w="38100">
              <a:solidFill>
                <a:srgbClr val="000000"/>
              </a:solidFill>
              <a:miter lim="800000"/>
              <a:headEnd/>
              <a:tailEnd/>
            </a:ln>
          </p:spPr>
          <p:txBody>
            <a:bodyPr/>
            <a:lstStyle/>
            <a:p>
              <a:endParaRPr lang="en-GB">
                <a:latin typeface="Calibri" pitchFamily="34" charset="0"/>
              </a:endParaRPr>
            </a:p>
          </p:txBody>
        </p:sp>
      </p:grpSp>
      <p:sp>
        <p:nvSpPr>
          <p:cNvPr id="4177" name="AutoShape 81"/>
          <p:cNvSpPr>
            <a:spLocks noChangeArrowheads="1"/>
          </p:cNvSpPr>
          <p:nvPr/>
        </p:nvSpPr>
        <p:spPr bwMode="auto">
          <a:xfrm rot="-7200000">
            <a:off x="3203575" y="115888"/>
            <a:ext cx="2592387" cy="25923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178" name="AutoShape 82"/>
          <p:cNvSpPr>
            <a:spLocks noChangeArrowheads="1"/>
          </p:cNvSpPr>
          <p:nvPr/>
        </p:nvSpPr>
        <p:spPr bwMode="auto">
          <a:xfrm rot="-3600000">
            <a:off x="3203575" y="115888"/>
            <a:ext cx="2592387" cy="25923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179" name="AutoShape 83"/>
          <p:cNvSpPr>
            <a:spLocks noChangeArrowheads="1"/>
          </p:cNvSpPr>
          <p:nvPr/>
        </p:nvSpPr>
        <p:spPr bwMode="auto">
          <a:xfrm rot="10800000">
            <a:off x="3203575" y="115888"/>
            <a:ext cx="2592388" cy="25923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180" name="AutoShape 84"/>
          <p:cNvSpPr>
            <a:spLocks noChangeArrowheads="1"/>
          </p:cNvSpPr>
          <p:nvPr/>
        </p:nvSpPr>
        <p:spPr bwMode="auto">
          <a:xfrm rot="7200000">
            <a:off x="3203575" y="115888"/>
            <a:ext cx="2592387" cy="25923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181" name="AutoShape 85"/>
          <p:cNvSpPr>
            <a:spLocks noChangeArrowheads="1"/>
          </p:cNvSpPr>
          <p:nvPr/>
        </p:nvSpPr>
        <p:spPr bwMode="auto">
          <a:xfrm>
            <a:off x="3203575" y="115888"/>
            <a:ext cx="2592388" cy="25923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182" name="AutoShape 86"/>
          <p:cNvSpPr>
            <a:spLocks noChangeArrowheads="1"/>
          </p:cNvSpPr>
          <p:nvPr/>
        </p:nvSpPr>
        <p:spPr bwMode="auto">
          <a:xfrm rot="3600000">
            <a:off x="3203575" y="115888"/>
            <a:ext cx="2592387" cy="25923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80923" name="Rectangle 87"/>
          <p:cNvSpPr>
            <a:spLocks noChangeArrowheads="1"/>
          </p:cNvSpPr>
          <p:nvPr/>
        </p:nvSpPr>
        <p:spPr bwMode="auto">
          <a:xfrm>
            <a:off x="1260475" y="1123950"/>
            <a:ext cx="431800" cy="504825"/>
          </a:xfrm>
          <a:prstGeom prst="rect">
            <a:avLst/>
          </a:prstGeom>
          <a:solidFill>
            <a:schemeClr val="tx1"/>
          </a:solidFill>
          <a:ln w="9525">
            <a:solidFill>
              <a:schemeClr val="tx1"/>
            </a:solidFill>
            <a:miter lim="800000"/>
            <a:headEnd/>
            <a:tailEnd/>
          </a:ln>
        </p:spPr>
        <p:txBody>
          <a:bodyPr wrap="none" anchor="ctr"/>
          <a:lstStyle/>
          <a:p>
            <a:endParaRPr lang="en-GB">
              <a:latin typeface="Calibri" pitchFamily="34" charset="0"/>
            </a:endParaRPr>
          </a:p>
        </p:txBody>
      </p:sp>
      <p:grpSp>
        <p:nvGrpSpPr>
          <p:cNvPr id="80924" name="Group 88"/>
          <p:cNvGrpSpPr>
            <a:grpSpLocks/>
          </p:cNvGrpSpPr>
          <p:nvPr/>
        </p:nvGrpSpPr>
        <p:grpSpPr bwMode="auto">
          <a:xfrm>
            <a:off x="179388" y="115888"/>
            <a:ext cx="2592387" cy="2592387"/>
            <a:chOff x="3832" y="2432"/>
            <a:chExt cx="1633" cy="1633"/>
          </a:xfrm>
        </p:grpSpPr>
        <p:sp>
          <p:nvSpPr>
            <p:cNvPr id="80978" name="AutoShape 89"/>
            <p:cNvSpPr>
              <a:spLocks noChangeArrowheads="1"/>
            </p:cNvSpPr>
            <p:nvPr/>
          </p:nvSpPr>
          <p:spPr bwMode="auto">
            <a:xfrm rot="-72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00FF"/>
            </a:solidFill>
            <a:ln w="38100">
              <a:solidFill>
                <a:srgbClr val="000000"/>
              </a:solidFill>
              <a:miter lim="800000"/>
              <a:headEnd/>
              <a:tailEnd/>
            </a:ln>
          </p:spPr>
          <p:txBody>
            <a:bodyPr/>
            <a:lstStyle/>
            <a:p>
              <a:endParaRPr lang="en-GB">
                <a:latin typeface="Calibri" pitchFamily="34" charset="0"/>
              </a:endParaRPr>
            </a:p>
          </p:txBody>
        </p:sp>
        <p:sp>
          <p:nvSpPr>
            <p:cNvPr id="80979" name="AutoShape 90"/>
            <p:cNvSpPr>
              <a:spLocks noChangeArrowheads="1"/>
            </p:cNvSpPr>
            <p:nvPr/>
          </p:nvSpPr>
          <p:spPr bwMode="auto">
            <a:xfrm rot="-36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996633"/>
            </a:solidFill>
            <a:ln w="38100">
              <a:solidFill>
                <a:srgbClr val="000000"/>
              </a:solidFill>
              <a:miter lim="800000"/>
              <a:headEnd/>
              <a:tailEnd/>
            </a:ln>
          </p:spPr>
          <p:txBody>
            <a:bodyPr/>
            <a:lstStyle/>
            <a:p>
              <a:endParaRPr lang="en-GB">
                <a:latin typeface="Calibri" pitchFamily="34" charset="0"/>
              </a:endParaRPr>
            </a:p>
          </p:txBody>
        </p:sp>
        <p:sp>
          <p:nvSpPr>
            <p:cNvPr id="80980" name="AutoShape 91"/>
            <p:cNvSpPr>
              <a:spLocks noChangeArrowheads="1"/>
            </p:cNvSpPr>
            <p:nvPr/>
          </p:nvSpPr>
          <p:spPr bwMode="auto">
            <a:xfrm rot="108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0000"/>
            </a:solidFill>
            <a:ln w="38100">
              <a:solidFill>
                <a:srgbClr val="000000"/>
              </a:solidFill>
              <a:miter lim="800000"/>
              <a:headEnd/>
              <a:tailEnd/>
            </a:ln>
          </p:spPr>
          <p:txBody>
            <a:bodyPr/>
            <a:lstStyle/>
            <a:p>
              <a:endParaRPr lang="en-GB">
                <a:latin typeface="Calibri" pitchFamily="34" charset="0"/>
              </a:endParaRPr>
            </a:p>
          </p:txBody>
        </p:sp>
        <p:sp>
          <p:nvSpPr>
            <p:cNvPr id="80981" name="AutoShape 92"/>
            <p:cNvSpPr>
              <a:spLocks noChangeArrowheads="1"/>
            </p:cNvSpPr>
            <p:nvPr/>
          </p:nvSpPr>
          <p:spPr bwMode="auto">
            <a:xfrm rot="72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00FF00"/>
            </a:solidFill>
            <a:ln w="38100">
              <a:solidFill>
                <a:srgbClr val="000000"/>
              </a:solidFill>
              <a:miter lim="800000"/>
              <a:headEnd/>
              <a:tailEnd/>
            </a:ln>
          </p:spPr>
          <p:txBody>
            <a:bodyPr/>
            <a:lstStyle/>
            <a:p>
              <a:endParaRPr lang="en-GB">
                <a:latin typeface="Calibri" pitchFamily="34" charset="0"/>
              </a:endParaRPr>
            </a:p>
          </p:txBody>
        </p:sp>
        <p:sp>
          <p:nvSpPr>
            <p:cNvPr id="80982" name="AutoShape 93"/>
            <p:cNvSpPr>
              <a:spLocks noChangeArrowheads="1"/>
            </p:cNvSpPr>
            <p:nvPr/>
          </p:nvSpPr>
          <p:spPr bwMode="auto">
            <a:xfrm>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3366FF"/>
            </a:solidFill>
            <a:ln w="38100">
              <a:solidFill>
                <a:srgbClr val="000000"/>
              </a:solidFill>
              <a:miter lim="800000"/>
              <a:headEnd/>
              <a:tailEnd/>
            </a:ln>
          </p:spPr>
          <p:txBody>
            <a:bodyPr/>
            <a:lstStyle/>
            <a:p>
              <a:endParaRPr lang="en-GB">
                <a:latin typeface="Calibri" pitchFamily="34" charset="0"/>
              </a:endParaRPr>
            </a:p>
          </p:txBody>
        </p:sp>
        <p:sp>
          <p:nvSpPr>
            <p:cNvPr id="80983" name="AutoShape 94"/>
            <p:cNvSpPr>
              <a:spLocks noChangeArrowheads="1"/>
            </p:cNvSpPr>
            <p:nvPr/>
          </p:nvSpPr>
          <p:spPr bwMode="auto">
            <a:xfrm rot="36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FF00"/>
            </a:solidFill>
            <a:ln w="38100">
              <a:solidFill>
                <a:srgbClr val="000000"/>
              </a:solidFill>
              <a:miter lim="800000"/>
              <a:headEnd/>
              <a:tailEnd/>
            </a:ln>
          </p:spPr>
          <p:txBody>
            <a:bodyPr/>
            <a:lstStyle/>
            <a:p>
              <a:endParaRPr lang="en-GB">
                <a:latin typeface="Calibri" pitchFamily="34" charset="0"/>
              </a:endParaRPr>
            </a:p>
          </p:txBody>
        </p:sp>
      </p:grpSp>
      <p:sp>
        <p:nvSpPr>
          <p:cNvPr id="4191" name="AutoShape 95"/>
          <p:cNvSpPr>
            <a:spLocks noChangeArrowheads="1"/>
          </p:cNvSpPr>
          <p:nvPr/>
        </p:nvSpPr>
        <p:spPr bwMode="auto">
          <a:xfrm rot="-7200000">
            <a:off x="180975" y="115888"/>
            <a:ext cx="2592387" cy="25923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192" name="AutoShape 96"/>
          <p:cNvSpPr>
            <a:spLocks noChangeArrowheads="1"/>
          </p:cNvSpPr>
          <p:nvPr/>
        </p:nvSpPr>
        <p:spPr bwMode="auto">
          <a:xfrm rot="-3600000">
            <a:off x="180975" y="115888"/>
            <a:ext cx="2592387" cy="25923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193" name="AutoShape 97"/>
          <p:cNvSpPr>
            <a:spLocks noChangeArrowheads="1"/>
          </p:cNvSpPr>
          <p:nvPr/>
        </p:nvSpPr>
        <p:spPr bwMode="auto">
          <a:xfrm rot="10800000">
            <a:off x="180975" y="115888"/>
            <a:ext cx="2592388" cy="25923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194" name="AutoShape 98"/>
          <p:cNvSpPr>
            <a:spLocks noChangeArrowheads="1"/>
          </p:cNvSpPr>
          <p:nvPr/>
        </p:nvSpPr>
        <p:spPr bwMode="auto">
          <a:xfrm rot="7200000">
            <a:off x="180975" y="115888"/>
            <a:ext cx="2592387" cy="25923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195" name="AutoShape 99"/>
          <p:cNvSpPr>
            <a:spLocks noChangeArrowheads="1"/>
          </p:cNvSpPr>
          <p:nvPr/>
        </p:nvSpPr>
        <p:spPr bwMode="auto">
          <a:xfrm>
            <a:off x="180975" y="115888"/>
            <a:ext cx="2592388" cy="25923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196" name="AutoShape 100"/>
          <p:cNvSpPr>
            <a:spLocks noChangeArrowheads="1"/>
          </p:cNvSpPr>
          <p:nvPr/>
        </p:nvSpPr>
        <p:spPr bwMode="auto">
          <a:xfrm rot="3600000">
            <a:off x="180975" y="115888"/>
            <a:ext cx="2592387" cy="25923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80931" name="Rectangle 101"/>
          <p:cNvSpPr>
            <a:spLocks noChangeArrowheads="1"/>
          </p:cNvSpPr>
          <p:nvPr/>
        </p:nvSpPr>
        <p:spPr bwMode="auto">
          <a:xfrm>
            <a:off x="1189038" y="5157788"/>
            <a:ext cx="431800" cy="504825"/>
          </a:xfrm>
          <a:prstGeom prst="rect">
            <a:avLst/>
          </a:prstGeom>
          <a:solidFill>
            <a:schemeClr val="tx1"/>
          </a:solidFill>
          <a:ln w="9525">
            <a:solidFill>
              <a:schemeClr val="tx1"/>
            </a:solidFill>
            <a:miter lim="800000"/>
            <a:headEnd/>
            <a:tailEnd/>
          </a:ln>
        </p:spPr>
        <p:txBody>
          <a:bodyPr wrap="none" anchor="ctr"/>
          <a:lstStyle/>
          <a:p>
            <a:endParaRPr lang="en-GB">
              <a:latin typeface="Calibri" pitchFamily="34" charset="0"/>
            </a:endParaRPr>
          </a:p>
        </p:txBody>
      </p:sp>
      <p:grpSp>
        <p:nvGrpSpPr>
          <p:cNvPr id="80932" name="Group 102"/>
          <p:cNvGrpSpPr>
            <a:grpSpLocks/>
          </p:cNvGrpSpPr>
          <p:nvPr/>
        </p:nvGrpSpPr>
        <p:grpSpPr bwMode="auto">
          <a:xfrm>
            <a:off x="107950" y="4149725"/>
            <a:ext cx="2592388" cy="2592388"/>
            <a:chOff x="3832" y="2432"/>
            <a:chExt cx="1633" cy="1633"/>
          </a:xfrm>
        </p:grpSpPr>
        <p:sp>
          <p:nvSpPr>
            <p:cNvPr id="80972" name="AutoShape 103"/>
            <p:cNvSpPr>
              <a:spLocks noChangeArrowheads="1"/>
            </p:cNvSpPr>
            <p:nvPr/>
          </p:nvSpPr>
          <p:spPr bwMode="auto">
            <a:xfrm rot="-72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00FF"/>
            </a:solidFill>
            <a:ln w="38100">
              <a:solidFill>
                <a:srgbClr val="000000"/>
              </a:solidFill>
              <a:miter lim="800000"/>
              <a:headEnd/>
              <a:tailEnd/>
            </a:ln>
          </p:spPr>
          <p:txBody>
            <a:bodyPr/>
            <a:lstStyle/>
            <a:p>
              <a:endParaRPr lang="en-GB">
                <a:latin typeface="Calibri" pitchFamily="34" charset="0"/>
              </a:endParaRPr>
            </a:p>
          </p:txBody>
        </p:sp>
        <p:sp>
          <p:nvSpPr>
            <p:cNvPr id="80973" name="AutoShape 104"/>
            <p:cNvSpPr>
              <a:spLocks noChangeArrowheads="1"/>
            </p:cNvSpPr>
            <p:nvPr/>
          </p:nvSpPr>
          <p:spPr bwMode="auto">
            <a:xfrm rot="-36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996633"/>
            </a:solidFill>
            <a:ln w="38100">
              <a:solidFill>
                <a:srgbClr val="000000"/>
              </a:solidFill>
              <a:miter lim="800000"/>
              <a:headEnd/>
              <a:tailEnd/>
            </a:ln>
          </p:spPr>
          <p:txBody>
            <a:bodyPr/>
            <a:lstStyle/>
            <a:p>
              <a:endParaRPr lang="en-GB">
                <a:latin typeface="Calibri" pitchFamily="34" charset="0"/>
              </a:endParaRPr>
            </a:p>
          </p:txBody>
        </p:sp>
        <p:sp>
          <p:nvSpPr>
            <p:cNvPr id="80974" name="AutoShape 105"/>
            <p:cNvSpPr>
              <a:spLocks noChangeArrowheads="1"/>
            </p:cNvSpPr>
            <p:nvPr/>
          </p:nvSpPr>
          <p:spPr bwMode="auto">
            <a:xfrm rot="108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0000"/>
            </a:solidFill>
            <a:ln w="38100">
              <a:solidFill>
                <a:srgbClr val="000000"/>
              </a:solidFill>
              <a:miter lim="800000"/>
              <a:headEnd/>
              <a:tailEnd/>
            </a:ln>
          </p:spPr>
          <p:txBody>
            <a:bodyPr/>
            <a:lstStyle/>
            <a:p>
              <a:endParaRPr lang="en-GB">
                <a:latin typeface="Calibri" pitchFamily="34" charset="0"/>
              </a:endParaRPr>
            </a:p>
          </p:txBody>
        </p:sp>
        <p:sp>
          <p:nvSpPr>
            <p:cNvPr id="80975" name="AutoShape 106"/>
            <p:cNvSpPr>
              <a:spLocks noChangeArrowheads="1"/>
            </p:cNvSpPr>
            <p:nvPr/>
          </p:nvSpPr>
          <p:spPr bwMode="auto">
            <a:xfrm rot="72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00FF00"/>
            </a:solidFill>
            <a:ln w="38100">
              <a:solidFill>
                <a:srgbClr val="000000"/>
              </a:solidFill>
              <a:miter lim="800000"/>
              <a:headEnd/>
              <a:tailEnd/>
            </a:ln>
          </p:spPr>
          <p:txBody>
            <a:bodyPr/>
            <a:lstStyle/>
            <a:p>
              <a:endParaRPr lang="en-GB">
                <a:latin typeface="Calibri" pitchFamily="34" charset="0"/>
              </a:endParaRPr>
            </a:p>
          </p:txBody>
        </p:sp>
        <p:sp>
          <p:nvSpPr>
            <p:cNvPr id="80976" name="AutoShape 107"/>
            <p:cNvSpPr>
              <a:spLocks noChangeArrowheads="1"/>
            </p:cNvSpPr>
            <p:nvPr/>
          </p:nvSpPr>
          <p:spPr bwMode="auto">
            <a:xfrm>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3366FF"/>
            </a:solidFill>
            <a:ln w="38100">
              <a:solidFill>
                <a:srgbClr val="000000"/>
              </a:solidFill>
              <a:miter lim="800000"/>
              <a:headEnd/>
              <a:tailEnd/>
            </a:ln>
          </p:spPr>
          <p:txBody>
            <a:bodyPr/>
            <a:lstStyle/>
            <a:p>
              <a:endParaRPr lang="en-GB">
                <a:latin typeface="Calibri" pitchFamily="34" charset="0"/>
              </a:endParaRPr>
            </a:p>
          </p:txBody>
        </p:sp>
        <p:sp>
          <p:nvSpPr>
            <p:cNvPr id="80977" name="AutoShape 108"/>
            <p:cNvSpPr>
              <a:spLocks noChangeArrowheads="1"/>
            </p:cNvSpPr>
            <p:nvPr/>
          </p:nvSpPr>
          <p:spPr bwMode="auto">
            <a:xfrm rot="36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FF00"/>
            </a:solidFill>
            <a:ln w="38100">
              <a:solidFill>
                <a:srgbClr val="000000"/>
              </a:solidFill>
              <a:miter lim="800000"/>
              <a:headEnd/>
              <a:tailEnd/>
            </a:ln>
          </p:spPr>
          <p:txBody>
            <a:bodyPr/>
            <a:lstStyle/>
            <a:p>
              <a:endParaRPr lang="en-GB">
                <a:latin typeface="Calibri" pitchFamily="34" charset="0"/>
              </a:endParaRPr>
            </a:p>
          </p:txBody>
        </p:sp>
      </p:grpSp>
      <p:sp>
        <p:nvSpPr>
          <p:cNvPr id="4205" name="AutoShape 109"/>
          <p:cNvSpPr>
            <a:spLocks noChangeArrowheads="1"/>
          </p:cNvSpPr>
          <p:nvPr/>
        </p:nvSpPr>
        <p:spPr bwMode="auto">
          <a:xfrm rot="-7200000">
            <a:off x="109538" y="4149725"/>
            <a:ext cx="2592388" cy="25923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206" name="AutoShape 110"/>
          <p:cNvSpPr>
            <a:spLocks noChangeArrowheads="1"/>
          </p:cNvSpPr>
          <p:nvPr/>
        </p:nvSpPr>
        <p:spPr bwMode="auto">
          <a:xfrm rot="-3600000">
            <a:off x="109538" y="4149725"/>
            <a:ext cx="2592388" cy="25923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207" name="AutoShape 111"/>
          <p:cNvSpPr>
            <a:spLocks noChangeArrowheads="1"/>
          </p:cNvSpPr>
          <p:nvPr/>
        </p:nvSpPr>
        <p:spPr bwMode="auto">
          <a:xfrm rot="10800000">
            <a:off x="109538" y="4149725"/>
            <a:ext cx="2592387" cy="25923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208" name="AutoShape 112"/>
          <p:cNvSpPr>
            <a:spLocks noChangeArrowheads="1"/>
          </p:cNvSpPr>
          <p:nvPr/>
        </p:nvSpPr>
        <p:spPr bwMode="auto">
          <a:xfrm rot="7200000">
            <a:off x="109538" y="4149725"/>
            <a:ext cx="2592388" cy="25923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209" name="AutoShape 113"/>
          <p:cNvSpPr>
            <a:spLocks noChangeArrowheads="1"/>
          </p:cNvSpPr>
          <p:nvPr/>
        </p:nvSpPr>
        <p:spPr bwMode="auto">
          <a:xfrm>
            <a:off x="109538" y="4149725"/>
            <a:ext cx="2592387" cy="25923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210" name="AutoShape 114"/>
          <p:cNvSpPr>
            <a:spLocks noChangeArrowheads="1"/>
          </p:cNvSpPr>
          <p:nvPr/>
        </p:nvSpPr>
        <p:spPr bwMode="auto">
          <a:xfrm rot="3600000">
            <a:off x="109538" y="4149725"/>
            <a:ext cx="2592388" cy="259238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80939" name="Rectangle 115"/>
          <p:cNvSpPr>
            <a:spLocks noChangeArrowheads="1"/>
          </p:cNvSpPr>
          <p:nvPr/>
        </p:nvSpPr>
        <p:spPr bwMode="auto">
          <a:xfrm>
            <a:off x="4283075" y="5157788"/>
            <a:ext cx="431800" cy="504825"/>
          </a:xfrm>
          <a:prstGeom prst="rect">
            <a:avLst/>
          </a:prstGeom>
          <a:solidFill>
            <a:schemeClr val="tx1"/>
          </a:solidFill>
          <a:ln w="9525">
            <a:solidFill>
              <a:schemeClr val="tx1"/>
            </a:solidFill>
            <a:miter lim="800000"/>
            <a:headEnd/>
            <a:tailEnd/>
          </a:ln>
        </p:spPr>
        <p:txBody>
          <a:bodyPr wrap="none" anchor="ctr"/>
          <a:lstStyle/>
          <a:p>
            <a:endParaRPr lang="en-GB">
              <a:latin typeface="Calibri" pitchFamily="34" charset="0"/>
            </a:endParaRPr>
          </a:p>
        </p:txBody>
      </p:sp>
      <p:grpSp>
        <p:nvGrpSpPr>
          <p:cNvPr id="80940" name="Group 116"/>
          <p:cNvGrpSpPr>
            <a:grpSpLocks/>
          </p:cNvGrpSpPr>
          <p:nvPr/>
        </p:nvGrpSpPr>
        <p:grpSpPr bwMode="auto">
          <a:xfrm>
            <a:off x="3201988" y="4149725"/>
            <a:ext cx="2592387" cy="2592388"/>
            <a:chOff x="3832" y="2432"/>
            <a:chExt cx="1633" cy="1633"/>
          </a:xfrm>
        </p:grpSpPr>
        <p:sp>
          <p:nvSpPr>
            <p:cNvPr id="80966" name="AutoShape 117"/>
            <p:cNvSpPr>
              <a:spLocks noChangeArrowheads="1"/>
            </p:cNvSpPr>
            <p:nvPr/>
          </p:nvSpPr>
          <p:spPr bwMode="auto">
            <a:xfrm rot="-72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00FF"/>
            </a:solidFill>
            <a:ln w="38100">
              <a:solidFill>
                <a:srgbClr val="000000"/>
              </a:solidFill>
              <a:miter lim="800000"/>
              <a:headEnd/>
              <a:tailEnd/>
            </a:ln>
          </p:spPr>
          <p:txBody>
            <a:bodyPr/>
            <a:lstStyle/>
            <a:p>
              <a:endParaRPr lang="en-GB">
                <a:latin typeface="Calibri" pitchFamily="34" charset="0"/>
              </a:endParaRPr>
            </a:p>
          </p:txBody>
        </p:sp>
        <p:sp>
          <p:nvSpPr>
            <p:cNvPr id="80967" name="AutoShape 118"/>
            <p:cNvSpPr>
              <a:spLocks noChangeArrowheads="1"/>
            </p:cNvSpPr>
            <p:nvPr/>
          </p:nvSpPr>
          <p:spPr bwMode="auto">
            <a:xfrm rot="-36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996633"/>
            </a:solidFill>
            <a:ln w="38100">
              <a:solidFill>
                <a:srgbClr val="000000"/>
              </a:solidFill>
              <a:miter lim="800000"/>
              <a:headEnd/>
              <a:tailEnd/>
            </a:ln>
          </p:spPr>
          <p:txBody>
            <a:bodyPr/>
            <a:lstStyle/>
            <a:p>
              <a:endParaRPr lang="en-GB">
                <a:latin typeface="Calibri" pitchFamily="34" charset="0"/>
              </a:endParaRPr>
            </a:p>
          </p:txBody>
        </p:sp>
        <p:sp>
          <p:nvSpPr>
            <p:cNvPr id="80968" name="AutoShape 119"/>
            <p:cNvSpPr>
              <a:spLocks noChangeArrowheads="1"/>
            </p:cNvSpPr>
            <p:nvPr/>
          </p:nvSpPr>
          <p:spPr bwMode="auto">
            <a:xfrm rot="108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0000"/>
            </a:solidFill>
            <a:ln w="38100">
              <a:solidFill>
                <a:srgbClr val="000000"/>
              </a:solidFill>
              <a:miter lim="800000"/>
              <a:headEnd/>
              <a:tailEnd/>
            </a:ln>
          </p:spPr>
          <p:txBody>
            <a:bodyPr/>
            <a:lstStyle/>
            <a:p>
              <a:endParaRPr lang="en-GB">
                <a:latin typeface="Calibri" pitchFamily="34" charset="0"/>
              </a:endParaRPr>
            </a:p>
          </p:txBody>
        </p:sp>
        <p:sp>
          <p:nvSpPr>
            <p:cNvPr id="80969" name="AutoShape 120"/>
            <p:cNvSpPr>
              <a:spLocks noChangeArrowheads="1"/>
            </p:cNvSpPr>
            <p:nvPr/>
          </p:nvSpPr>
          <p:spPr bwMode="auto">
            <a:xfrm rot="72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00FF00"/>
            </a:solidFill>
            <a:ln w="38100">
              <a:solidFill>
                <a:srgbClr val="000000"/>
              </a:solidFill>
              <a:miter lim="800000"/>
              <a:headEnd/>
              <a:tailEnd/>
            </a:ln>
          </p:spPr>
          <p:txBody>
            <a:bodyPr/>
            <a:lstStyle/>
            <a:p>
              <a:endParaRPr lang="en-GB">
                <a:latin typeface="Calibri" pitchFamily="34" charset="0"/>
              </a:endParaRPr>
            </a:p>
          </p:txBody>
        </p:sp>
        <p:sp>
          <p:nvSpPr>
            <p:cNvPr id="80970" name="AutoShape 121"/>
            <p:cNvSpPr>
              <a:spLocks noChangeArrowheads="1"/>
            </p:cNvSpPr>
            <p:nvPr/>
          </p:nvSpPr>
          <p:spPr bwMode="auto">
            <a:xfrm>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3366FF"/>
            </a:solidFill>
            <a:ln w="38100">
              <a:solidFill>
                <a:srgbClr val="000000"/>
              </a:solidFill>
              <a:miter lim="800000"/>
              <a:headEnd/>
              <a:tailEnd/>
            </a:ln>
          </p:spPr>
          <p:txBody>
            <a:bodyPr/>
            <a:lstStyle/>
            <a:p>
              <a:endParaRPr lang="en-GB">
                <a:latin typeface="Calibri" pitchFamily="34" charset="0"/>
              </a:endParaRPr>
            </a:p>
          </p:txBody>
        </p:sp>
        <p:sp>
          <p:nvSpPr>
            <p:cNvPr id="80971" name="AutoShape 122"/>
            <p:cNvSpPr>
              <a:spLocks noChangeArrowheads="1"/>
            </p:cNvSpPr>
            <p:nvPr/>
          </p:nvSpPr>
          <p:spPr bwMode="auto">
            <a:xfrm rot="3600000">
              <a:off x="3832" y="2432"/>
              <a:ext cx="1633" cy="163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743 w 21600"/>
                <a:gd name="T13" fmla="*/ 0 h 21600"/>
                <a:gd name="T14" fmla="*/ 17857 w 21600"/>
                <a:gd name="T15" fmla="*/ 10119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rgbClr val="FFFF00"/>
            </a:solidFill>
            <a:ln w="38100">
              <a:solidFill>
                <a:srgbClr val="000000"/>
              </a:solidFill>
              <a:miter lim="800000"/>
              <a:headEnd/>
              <a:tailEnd/>
            </a:ln>
          </p:spPr>
          <p:txBody>
            <a:bodyPr/>
            <a:lstStyle/>
            <a:p>
              <a:endParaRPr lang="en-GB">
                <a:latin typeface="Calibri" pitchFamily="34" charset="0"/>
              </a:endParaRPr>
            </a:p>
          </p:txBody>
        </p:sp>
      </p:grpSp>
      <p:sp>
        <p:nvSpPr>
          <p:cNvPr id="4219" name="AutoShape 123"/>
          <p:cNvSpPr>
            <a:spLocks noChangeArrowheads="1"/>
          </p:cNvSpPr>
          <p:nvPr/>
        </p:nvSpPr>
        <p:spPr bwMode="auto">
          <a:xfrm rot="-7200000">
            <a:off x="3203575" y="4149725"/>
            <a:ext cx="2592388" cy="25923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220" name="AutoShape 124"/>
          <p:cNvSpPr>
            <a:spLocks noChangeArrowheads="1"/>
          </p:cNvSpPr>
          <p:nvPr/>
        </p:nvSpPr>
        <p:spPr bwMode="auto">
          <a:xfrm rot="-3600000">
            <a:off x="3203575" y="4149725"/>
            <a:ext cx="2592388" cy="25923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221" name="AutoShape 125"/>
          <p:cNvSpPr>
            <a:spLocks noChangeArrowheads="1"/>
          </p:cNvSpPr>
          <p:nvPr/>
        </p:nvSpPr>
        <p:spPr bwMode="auto">
          <a:xfrm rot="10800000">
            <a:off x="3203575" y="4149725"/>
            <a:ext cx="2592388" cy="25923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222" name="AutoShape 126"/>
          <p:cNvSpPr>
            <a:spLocks noChangeArrowheads="1"/>
          </p:cNvSpPr>
          <p:nvPr/>
        </p:nvSpPr>
        <p:spPr bwMode="auto">
          <a:xfrm rot="7200000">
            <a:off x="3203575" y="4149725"/>
            <a:ext cx="2592388" cy="25923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223" name="AutoShape 127"/>
          <p:cNvSpPr>
            <a:spLocks noChangeArrowheads="1"/>
          </p:cNvSpPr>
          <p:nvPr/>
        </p:nvSpPr>
        <p:spPr bwMode="auto">
          <a:xfrm>
            <a:off x="3203575" y="4149725"/>
            <a:ext cx="2592388" cy="25923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4224" name="AutoShape 128"/>
          <p:cNvSpPr>
            <a:spLocks noChangeArrowheads="1"/>
          </p:cNvSpPr>
          <p:nvPr/>
        </p:nvSpPr>
        <p:spPr bwMode="auto">
          <a:xfrm rot="3600000">
            <a:off x="3203575" y="4149725"/>
            <a:ext cx="2592388" cy="259238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742 w 21600"/>
              <a:gd name="T13" fmla="*/ 0 h 21600"/>
              <a:gd name="T14" fmla="*/ 17858 w 21600"/>
              <a:gd name="T15" fmla="*/ 10114 h 21600"/>
            </a:gdLst>
            <a:ahLst/>
            <a:cxnLst>
              <a:cxn ang="T8">
                <a:pos x="T0" y="T1"/>
              </a:cxn>
              <a:cxn ang="T9">
                <a:pos x="T2" y="T3"/>
              </a:cxn>
              <a:cxn ang="T10">
                <a:pos x="T4" y="T5"/>
              </a:cxn>
              <a:cxn ang="T11">
                <a:pos x="T6" y="T7"/>
              </a:cxn>
            </a:cxnLst>
            <a:rect l="T12" t="T13" r="T14" b="T15"/>
            <a:pathLst>
              <a:path w="21600" h="21600">
                <a:moveTo>
                  <a:pt x="10350" y="10013"/>
                </a:moveTo>
                <a:cubicBezTo>
                  <a:pt x="10487" y="9935"/>
                  <a:pt x="10642" y="9893"/>
                  <a:pt x="10800" y="9894"/>
                </a:cubicBezTo>
                <a:cubicBezTo>
                  <a:pt x="10957" y="9894"/>
                  <a:pt x="11112" y="9935"/>
                  <a:pt x="11249" y="10013"/>
                </a:cubicBezTo>
                <a:lnTo>
                  <a:pt x="16160" y="1424"/>
                </a:lnTo>
                <a:cubicBezTo>
                  <a:pt x="14528" y="491"/>
                  <a:pt x="12680" y="-1"/>
                  <a:pt x="10799" y="0"/>
                </a:cubicBezTo>
                <a:cubicBezTo>
                  <a:pt x="8919" y="0"/>
                  <a:pt x="7071" y="491"/>
                  <a:pt x="5439" y="1424"/>
                </a:cubicBezTo>
                <a:close/>
              </a:path>
            </a:pathLst>
          </a:custGeom>
          <a:solidFill>
            <a:schemeClr val="bg1"/>
          </a:solidFill>
          <a:ln w="38100">
            <a:solidFill>
              <a:srgbClr val="000000"/>
            </a:solidFill>
            <a:miter lim="800000"/>
            <a:headEnd/>
            <a:tailEnd/>
          </a:ln>
        </p:spPr>
        <p:txBody>
          <a:bodyPr/>
          <a:lstStyle/>
          <a:p>
            <a:endParaRPr lang="en-GB">
              <a:latin typeface="Calibri" pitchFamily="34" charset="0"/>
            </a:endParaRPr>
          </a:p>
        </p:txBody>
      </p:sp>
      <p:sp>
        <p:nvSpPr>
          <p:cNvPr id="80947" name="WordArt 129"/>
          <p:cNvSpPr>
            <a:spLocks noChangeArrowheads="1" noChangeShapeType="1" noTextEdit="1"/>
          </p:cNvSpPr>
          <p:nvPr/>
        </p:nvSpPr>
        <p:spPr bwMode="auto">
          <a:xfrm>
            <a:off x="34925" y="2060575"/>
            <a:ext cx="304800"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0000"/>
                </a:solidFill>
                <a:latin typeface="Arial Black"/>
              </a:rPr>
              <a:t>1</a:t>
            </a:r>
          </a:p>
        </p:txBody>
      </p:sp>
      <p:sp>
        <p:nvSpPr>
          <p:cNvPr id="80948" name="WordArt 130"/>
          <p:cNvSpPr>
            <a:spLocks noChangeArrowheads="1" noChangeShapeType="1" noTextEdit="1"/>
          </p:cNvSpPr>
          <p:nvPr/>
        </p:nvSpPr>
        <p:spPr bwMode="auto">
          <a:xfrm>
            <a:off x="3043238" y="2060575"/>
            <a:ext cx="304800"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0000"/>
                </a:solidFill>
                <a:latin typeface="Arial Black"/>
              </a:rPr>
              <a:t>2</a:t>
            </a:r>
          </a:p>
        </p:txBody>
      </p:sp>
      <p:sp>
        <p:nvSpPr>
          <p:cNvPr id="80949" name="WordArt 131"/>
          <p:cNvSpPr>
            <a:spLocks noChangeArrowheads="1" noChangeShapeType="1" noTextEdit="1"/>
          </p:cNvSpPr>
          <p:nvPr/>
        </p:nvSpPr>
        <p:spPr bwMode="auto">
          <a:xfrm>
            <a:off x="6156325" y="2060575"/>
            <a:ext cx="304800"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0000"/>
                </a:solidFill>
                <a:latin typeface="Arial Black"/>
              </a:rPr>
              <a:t>3</a:t>
            </a:r>
          </a:p>
        </p:txBody>
      </p:sp>
      <p:sp>
        <p:nvSpPr>
          <p:cNvPr id="80950" name="WordArt 132"/>
          <p:cNvSpPr>
            <a:spLocks noChangeArrowheads="1" noChangeShapeType="1" noTextEdit="1"/>
          </p:cNvSpPr>
          <p:nvPr/>
        </p:nvSpPr>
        <p:spPr bwMode="auto">
          <a:xfrm>
            <a:off x="34925" y="6165850"/>
            <a:ext cx="304800"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0000"/>
                </a:solidFill>
                <a:latin typeface="Arial Black"/>
              </a:rPr>
              <a:t>4</a:t>
            </a:r>
          </a:p>
        </p:txBody>
      </p:sp>
      <p:sp>
        <p:nvSpPr>
          <p:cNvPr id="80951" name="WordArt 133"/>
          <p:cNvSpPr>
            <a:spLocks noChangeArrowheads="1" noChangeShapeType="1" noTextEdit="1"/>
          </p:cNvSpPr>
          <p:nvPr/>
        </p:nvSpPr>
        <p:spPr bwMode="auto">
          <a:xfrm>
            <a:off x="3043238" y="6165850"/>
            <a:ext cx="304800"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0000"/>
                </a:solidFill>
                <a:latin typeface="Arial Black"/>
              </a:rPr>
              <a:t>5</a:t>
            </a:r>
          </a:p>
        </p:txBody>
      </p:sp>
      <p:sp>
        <p:nvSpPr>
          <p:cNvPr id="80952" name="WordArt 134"/>
          <p:cNvSpPr>
            <a:spLocks noChangeArrowheads="1" noChangeShapeType="1" noTextEdit="1"/>
          </p:cNvSpPr>
          <p:nvPr/>
        </p:nvSpPr>
        <p:spPr bwMode="auto">
          <a:xfrm>
            <a:off x="6300788" y="6165850"/>
            <a:ext cx="304800" cy="6477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0000"/>
                </a:solidFill>
                <a:latin typeface="Arial Black"/>
              </a:rPr>
              <a:t>6</a:t>
            </a:r>
          </a:p>
        </p:txBody>
      </p:sp>
      <p:sp>
        <p:nvSpPr>
          <p:cNvPr id="80953" name="Rectangle 135">
            <a:hlinkClick r:id="" action="ppaction://hlinkshowjump?jump=nextslide"/>
          </p:cNvPr>
          <p:cNvSpPr>
            <a:spLocks noChangeArrowheads="1"/>
          </p:cNvSpPr>
          <p:nvPr/>
        </p:nvSpPr>
        <p:spPr bwMode="auto">
          <a:xfrm>
            <a:off x="107950" y="2924175"/>
            <a:ext cx="504825" cy="433388"/>
          </a:xfrm>
          <a:prstGeom prst="rect">
            <a:avLst/>
          </a:prstGeom>
          <a:solidFill>
            <a:srgbClr val="0066FF"/>
          </a:solidFill>
          <a:ln w="9525">
            <a:solidFill>
              <a:schemeClr val="tx1"/>
            </a:solidFill>
            <a:miter lim="800000"/>
            <a:headEnd/>
            <a:tailEnd/>
          </a:ln>
        </p:spPr>
        <p:txBody>
          <a:bodyPr wrap="none" anchor="ctr"/>
          <a:lstStyle/>
          <a:p>
            <a:endParaRPr lang="en-GB">
              <a:latin typeface="Calibri" pitchFamily="34" charset="0"/>
            </a:endParaRPr>
          </a:p>
        </p:txBody>
      </p:sp>
      <p:sp>
        <p:nvSpPr>
          <p:cNvPr id="80954" name="Rectangle 136">
            <a:hlinkClick r:id="" action="ppaction://noaction"/>
          </p:cNvPr>
          <p:cNvSpPr>
            <a:spLocks noChangeArrowheads="1"/>
          </p:cNvSpPr>
          <p:nvPr/>
        </p:nvSpPr>
        <p:spPr bwMode="auto">
          <a:xfrm>
            <a:off x="107950" y="3500438"/>
            <a:ext cx="504825" cy="433387"/>
          </a:xfrm>
          <a:prstGeom prst="rect">
            <a:avLst/>
          </a:prstGeom>
          <a:solidFill>
            <a:srgbClr val="00FF00"/>
          </a:solidFill>
          <a:ln w="9525">
            <a:solidFill>
              <a:schemeClr val="tx1"/>
            </a:solidFill>
            <a:miter lim="800000"/>
            <a:headEnd/>
            <a:tailEnd/>
          </a:ln>
        </p:spPr>
        <p:txBody>
          <a:bodyPr wrap="none" anchor="ctr"/>
          <a:lstStyle/>
          <a:p>
            <a:endParaRPr lang="en-GB">
              <a:latin typeface="Calibri" pitchFamily="34" charset="0"/>
            </a:endParaRPr>
          </a:p>
        </p:txBody>
      </p:sp>
      <p:sp>
        <p:nvSpPr>
          <p:cNvPr id="80955" name="Rectangle 137">
            <a:hlinkClick r:id="" action="ppaction://noaction"/>
          </p:cNvPr>
          <p:cNvSpPr>
            <a:spLocks noChangeArrowheads="1"/>
          </p:cNvSpPr>
          <p:nvPr/>
        </p:nvSpPr>
        <p:spPr bwMode="auto">
          <a:xfrm>
            <a:off x="2987675" y="2924175"/>
            <a:ext cx="504825" cy="433388"/>
          </a:xfrm>
          <a:prstGeom prst="rect">
            <a:avLst/>
          </a:prstGeom>
          <a:solidFill>
            <a:srgbClr val="FF3300"/>
          </a:solidFill>
          <a:ln w="9525">
            <a:solidFill>
              <a:schemeClr val="tx1"/>
            </a:solidFill>
            <a:miter lim="800000"/>
            <a:headEnd/>
            <a:tailEnd/>
          </a:ln>
        </p:spPr>
        <p:txBody>
          <a:bodyPr wrap="none" anchor="ctr"/>
          <a:lstStyle/>
          <a:p>
            <a:endParaRPr lang="en-GB">
              <a:latin typeface="Calibri" pitchFamily="34" charset="0"/>
            </a:endParaRPr>
          </a:p>
        </p:txBody>
      </p:sp>
      <p:sp>
        <p:nvSpPr>
          <p:cNvPr id="80956" name="Rectangle 138">
            <a:hlinkClick r:id="" action="ppaction://noaction"/>
          </p:cNvPr>
          <p:cNvSpPr>
            <a:spLocks noChangeArrowheads="1"/>
          </p:cNvSpPr>
          <p:nvPr/>
        </p:nvSpPr>
        <p:spPr bwMode="auto">
          <a:xfrm>
            <a:off x="2987675" y="3500438"/>
            <a:ext cx="504825" cy="433387"/>
          </a:xfrm>
          <a:prstGeom prst="rect">
            <a:avLst/>
          </a:prstGeom>
          <a:solidFill>
            <a:srgbClr val="FF33CC"/>
          </a:solidFill>
          <a:ln w="9525">
            <a:solidFill>
              <a:schemeClr val="tx1"/>
            </a:solidFill>
            <a:miter lim="800000"/>
            <a:headEnd/>
            <a:tailEnd/>
          </a:ln>
        </p:spPr>
        <p:txBody>
          <a:bodyPr wrap="none" anchor="ctr"/>
          <a:lstStyle/>
          <a:p>
            <a:endParaRPr lang="en-GB">
              <a:latin typeface="Calibri" pitchFamily="34" charset="0"/>
            </a:endParaRPr>
          </a:p>
        </p:txBody>
      </p:sp>
      <p:sp>
        <p:nvSpPr>
          <p:cNvPr id="80957" name="Rectangle 139">
            <a:hlinkClick r:id="" action="ppaction://hlinkshowjump?jump=nextslide"/>
          </p:cNvPr>
          <p:cNvSpPr>
            <a:spLocks noChangeArrowheads="1"/>
          </p:cNvSpPr>
          <p:nvPr/>
        </p:nvSpPr>
        <p:spPr bwMode="auto">
          <a:xfrm>
            <a:off x="5938838" y="2924175"/>
            <a:ext cx="504825" cy="433388"/>
          </a:xfrm>
          <a:prstGeom prst="rect">
            <a:avLst/>
          </a:prstGeom>
          <a:solidFill>
            <a:srgbClr val="996633"/>
          </a:solidFill>
          <a:ln w="9525">
            <a:solidFill>
              <a:schemeClr val="tx1"/>
            </a:solidFill>
            <a:miter lim="800000"/>
            <a:headEnd/>
            <a:tailEnd/>
          </a:ln>
        </p:spPr>
        <p:txBody>
          <a:bodyPr wrap="none" anchor="ctr"/>
          <a:lstStyle/>
          <a:p>
            <a:endParaRPr lang="en-GB">
              <a:latin typeface="Calibri" pitchFamily="34" charset="0"/>
            </a:endParaRPr>
          </a:p>
        </p:txBody>
      </p:sp>
      <p:sp>
        <p:nvSpPr>
          <p:cNvPr id="80958" name="Rectangle 140">
            <a:hlinkClick r:id="" action="ppaction://noaction"/>
          </p:cNvPr>
          <p:cNvSpPr>
            <a:spLocks noChangeArrowheads="1"/>
          </p:cNvSpPr>
          <p:nvPr/>
        </p:nvSpPr>
        <p:spPr bwMode="auto">
          <a:xfrm>
            <a:off x="5940425" y="3500438"/>
            <a:ext cx="504825" cy="433387"/>
          </a:xfrm>
          <a:prstGeom prst="rect">
            <a:avLst/>
          </a:prstGeom>
          <a:solidFill>
            <a:srgbClr val="FFFF00"/>
          </a:solidFill>
          <a:ln w="9525">
            <a:solidFill>
              <a:schemeClr val="tx1"/>
            </a:solidFill>
            <a:miter lim="800000"/>
            <a:headEnd/>
            <a:tailEnd/>
          </a:ln>
        </p:spPr>
        <p:txBody>
          <a:bodyPr wrap="none" anchor="ctr"/>
          <a:lstStyle/>
          <a:p>
            <a:endParaRPr lang="en-GB">
              <a:latin typeface="Calibri" pitchFamily="34" charset="0"/>
            </a:endParaRPr>
          </a:p>
        </p:txBody>
      </p:sp>
      <p:sp>
        <p:nvSpPr>
          <p:cNvPr id="80959" name="Text Box 141"/>
          <p:cNvSpPr txBox="1">
            <a:spLocks noChangeArrowheads="1"/>
          </p:cNvSpPr>
          <p:nvPr/>
        </p:nvSpPr>
        <p:spPr bwMode="auto">
          <a:xfrm>
            <a:off x="746689" y="2922558"/>
            <a:ext cx="23131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000" dirty="0" smtClean="0">
                <a:latin typeface="Calibri" pitchFamily="34" charset="0"/>
              </a:rPr>
              <a:t>How many words?</a:t>
            </a:r>
            <a:endParaRPr lang="en-US" sz="2000" dirty="0">
              <a:latin typeface="Calibri" pitchFamily="34" charset="0"/>
            </a:endParaRPr>
          </a:p>
        </p:txBody>
      </p:sp>
      <p:sp>
        <p:nvSpPr>
          <p:cNvPr id="80960" name="Rectangle 142"/>
          <p:cNvSpPr>
            <a:spLocks noChangeArrowheads="1"/>
          </p:cNvSpPr>
          <p:nvPr/>
        </p:nvSpPr>
        <p:spPr bwMode="auto">
          <a:xfrm>
            <a:off x="0" y="2781300"/>
            <a:ext cx="9144000" cy="1295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latin typeface="Calibri" pitchFamily="34" charset="0"/>
            </a:endParaRPr>
          </a:p>
        </p:txBody>
      </p:sp>
    </p:spTree>
    <p:extLst>
      <p:ext uri="{BB962C8B-B14F-4D97-AF65-F5344CB8AC3E}">
        <p14:creationId xmlns:p14="http://schemas.microsoft.com/office/powerpoint/2010/main" val="1585954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13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2" presetClass="exit" presetSubtype="4" fill="hold" grpId="0" nodeType="clickEffect">
                                  <p:stCondLst>
                                    <p:cond delay="0"/>
                                  </p:stCondLst>
                                  <p:childTnLst>
                                    <p:animEffect transition="out" filter="wipe(down)">
                                      <p:cBhvr>
                                        <p:cTn id="6" dur="500"/>
                                        <p:tgtEl>
                                          <p:spTgt spid="4137"/>
                                        </p:tgtEl>
                                      </p:cBhvr>
                                    </p:animEffect>
                                    <p:set>
                                      <p:cBhvr>
                                        <p:cTn id="7" dur="1" fill="hold">
                                          <p:stCondLst>
                                            <p:cond delay="499"/>
                                          </p:stCondLst>
                                        </p:cTn>
                                        <p:tgtEl>
                                          <p:spTgt spid="4137"/>
                                        </p:tgtEl>
                                        <p:attrNameLst>
                                          <p:attrName>style.visibility</p:attrName>
                                        </p:attrNameLst>
                                      </p:cBhvr>
                                      <p:to>
                                        <p:strVal val="hidden"/>
                                      </p:to>
                                    </p:set>
                                  </p:childTnLst>
                                </p:cTn>
                              </p:par>
                            </p:childTnLst>
                          </p:cTn>
                        </p:par>
                      </p:childTnLst>
                    </p:cTn>
                  </p:par>
                </p:childTnLst>
              </p:cTn>
              <p:nextCondLst>
                <p:cond evt="onClick" delay="0">
                  <p:tgtEl>
                    <p:spTgt spid="4137"/>
                  </p:tgtEl>
                </p:cond>
              </p:nextCondLst>
            </p:seq>
            <p:seq concurrent="1" nextAc="seek">
              <p:cTn id="8" restart="whenNotActive" fill="hold" evtFilter="cancelBubble" nodeType="interactiveSeq">
                <p:stCondLst>
                  <p:cond evt="onClick" delay="0">
                    <p:tgtEl>
                      <p:spTgt spid="413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2" presetClass="exit" presetSubtype="4" fill="hold" grpId="0" nodeType="clickEffect">
                                  <p:stCondLst>
                                    <p:cond delay="0"/>
                                  </p:stCondLst>
                                  <p:childTnLst>
                                    <p:animEffect transition="out" filter="wipe(down)">
                                      <p:cBhvr>
                                        <p:cTn id="12" dur="500"/>
                                        <p:tgtEl>
                                          <p:spTgt spid="4138"/>
                                        </p:tgtEl>
                                      </p:cBhvr>
                                    </p:animEffect>
                                    <p:set>
                                      <p:cBhvr>
                                        <p:cTn id="13" dur="1" fill="hold">
                                          <p:stCondLst>
                                            <p:cond delay="499"/>
                                          </p:stCondLst>
                                        </p:cTn>
                                        <p:tgtEl>
                                          <p:spTgt spid="4138"/>
                                        </p:tgtEl>
                                        <p:attrNameLst>
                                          <p:attrName>style.visibility</p:attrName>
                                        </p:attrNameLst>
                                      </p:cBhvr>
                                      <p:to>
                                        <p:strVal val="hidden"/>
                                      </p:to>
                                    </p:set>
                                  </p:childTnLst>
                                </p:cTn>
                              </p:par>
                            </p:childTnLst>
                          </p:cTn>
                        </p:par>
                      </p:childTnLst>
                    </p:cTn>
                  </p:par>
                </p:childTnLst>
              </p:cTn>
              <p:nextCondLst>
                <p:cond evt="onClick" delay="0">
                  <p:tgtEl>
                    <p:spTgt spid="4138"/>
                  </p:tgtEl>
                </p:cond>
              </p:nextCondLst>
            </p:seq>
            <p:seq concurrent="1" nextAc="seek">
              <p:cTn id="14" restart="whenNotActive" fill="hold" evtFilter="cancelBubble" nodeType="interactiveSeq">
                <p:stCondLst>
                  <p:cond evt="onClick" delay="0">
                    <p:tgtEl>
                      <p:spTgt spid="413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2" presetClass="exit" presetSubtype="4" fill="hold" grpId="0" nodeType="clickEffect">
                                  <p:stCondLst>
                                    <p:cond delay="0"/>
                                  </p:stCondLst>
                                  <p:childTnLst>
                                    <p:animEffect transition="out" filter="wipe(down)">
                                      <p:cBhvr>
                                        <p:cTn id="18" dur="500"/>
                                        <p:tgtEl>
                                          <p:spTgt spid="4136"/>
                                        </p:tgtEl>
                                      </p:cBhvr>
                                    </p:animEffect>
                                    <p:set>
                                      <p:cBhvr>
                                        <p:cTn id="19" dur="1" fill="hold">
                                          <p:stCondLst>
                                            <p:cond delay="499"/>
                                          </p:stCondLst>
                                        </p:cTn>
                                        <p:tgtEl>
                                          <p:spTgt spid="4136"/>
                                        </p:tgtEl>
                                        <p:attrNameLst>
                                          <p:attrName>style.visibility</p:attrName>
                                        </p:attrNameLst>
                                      </p:cBhvr>
                                      <p:to>
                                        <p:strVal val="hidden"/>
                                      </p:to>
                                    </p:set>
                                  </p:childTnLst>
                                </p:cTn>
                              </p:par>
                            </p:childTnLst>
                          </p:cTn>
                        </p:par>
                      </p:childTnLst>
                    </p:cTn>
                  </p:par>
                </p:childTnLst>
              </p:cTn>
              <p:nextCondLst>
                <p:cond evt="onClick" delay="0">
                  <p:tgtEl>
                    <p:spTgt spid="4136"/>
                  </p:tgtEl>
                </p:cond>
              </p:nextCondLst>
            </p:seq>
            <p:seq concurrent="1" nextAc="seek">
              <p:cTn id="20" restart="whenNotActive" fill="hold" evtFilter="cancelBubble" nodeType="interactiveSeq">
                <p:stCondLst>
                  <p:cond evt="onClick" delay="0">
                    <p:tgtEl>
                      <p:spTgt spid="413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22" presetClass="exit" presetSubtype="4" fill="hold" grpId="0" nodeType="clickEffect">
                                  <p:stCondLst>
                                    <p:cond delay="0"/>
                                  </p:stCondLst>
                                  <p:childTnLst>
                                    <p:animEffect transition="out" filter="wipe(down)">
                                      <p:cBhvr>
                                        <p:cTn id="24" dur="500"/>
                                        <p:tgtEl>
                                          <p:spTgt spid="4135"/>
                                        </p:tgtEl>
                                      </p:cBhvr>
                                    </p:animEffect>
                                    <p:set>
                                      <p:cBhvr>
                                        <p:cTn id="25" dur="1" fill="hold">
                                          <p:stCondLst>
                                            <p:cond delay="499"/>
                                          </p:stCondLst>
                                        </p:cTn>
                                        <p:tgtEl>
                                          <p:spTgt spid="4135"/>
                                        </p:tgtEl>
                                        <p:attrNameLst>
                                          <p:attrName>style.visibility</p:attrName>
                                        </p:attrNameLst>
                                      </p:cBhvr>
                                      <p:to>
                                        <p:strVal val="hidden"/>
                                      </p:to>
                                    </p:set>
                                  </p:childTnLst>
                                </p:cTn>
                              </p:par>
                            </p:childTnLst>
                          </p:cTn>
                        </p:par>
                      </p:childTnLst>
                    </p:cTn>
                  </p:par>
                </p:childTnLst>
              </p:cTn>
              <p:nextCondLst>
                <p:cond evt="onClick" delay="0">
                  <p:tgtEl>
                    <p:spTgt spid="4135"/>
                  </p:tgtEl>
                </p:cond>
              </p:nextCondLst>
            </p:seq>
            <p:seq concurrent="1" nextAc="seek">
              <p:cTn id="26" restart="whenNotActive" fill="hold" evtFilter="cancelBubble" nodeType="interactiveSeq">
                <p:stCondLst>
                  <p:cond evt="onClick" delay="0">
                    <p:tgtEl>
                      <p:spTgt spid="4133"/>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22" presetClass="exit" presetSubtype="4" fill="hold" grpId="0" nodeType="clickEffect">
                                  <p:stCondLst>
                                    <p:cond delay="0"/>
                                  </p:stCondLst>
                                  <p:childTnLst>
                                    <p:animEffect transition="out" filter="wipe(down)">
                                      <p:cBhvr>
                                        <p:cTn id="30" dur="500"/>
                                        <p:tgtEl>
                                          <p:spTgt spid="4133"/>
                                        </p:tgtEl>
                                      </p:cBhvr>
                                    </p:animEffect>
                                    <p:set>
                                      <p:cBhvr>
                                        <p:cTn id="31" dur="1" fill="hold">
                                          <p:stCondLst>
                                            <p:cond delay="499"/>
                                          </p:stCondLst>
                                        </p:cTn>
                                        <p:tgtEl>
                                          <p:spTgt spid="4133"/>
                                        </p:tgtEl>
                                        <p:attrNameLst>
                                          <p:attrName>style.visibility</p:attrName>
                                        </p:attrNameLst>
                                      </p:cBhvr>
                                      <p:to>
                                        <p:strVal val="hidden"/>
                                      </p:to>
                                    </p:set>
                                  </p:childTnLst>
                                </p:cTn>
                              </p:par>
                            </p:childTnLst>
                          </p:cTn>
                        </p:par>
                      </p:childTnLst>
                    </p:cTn>
                  </p:par>
                </p:childTnLst>
              </p:cTn>
              <p:nextCondLst>
                <p:cond evt="onClick" delay="0">
                  <p:tgtEl>
                    <p:spTgt spid="4133"/>
                  </p:tgtEl>
                </p:cond>
              </p:nextCondLst>
            </p:seq>
            <p:seq concurrent="1" nextAc="seek">
              <p:cTn id="32" restart="whenNotActive" fill="hold" evtFilter="cancelBubble" nodeType="interactiveSeq">
                <p:stCondLst>
                  <p:cond evt="onClick" delay="0">
                    <p:tgtEl>
                      <p:spTgt spid="4134"/>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22" presetClass="exit" presetSubtype="4" fill="hold" grpId="0" nodeType="clickEffect">
                                  <p:stCondLst>
                                    <p:cond delay="0"/>
                                  </p:stCondLst>
                                  <p:childTnLst>
                                    <p:animEffect transition="out" filter="wipe(down)">
                                      <p:cBhvr>
                                        <p:cTn id="36" dur="500"/>
                                        <p:tgtEl>
                                          <p:spTgt spid="4134"/>
                                        </p:tgtEl>
                                      </p:cBhvr>
                                    </p:animEffect>
                                    <p:set>
                                      <p:cBhvr>
                                        <p:cTn id="37" dur="1" fill="hold">
                                          <p:stCondLst>
                                            <p:cond delay="499"/>
                                          </p:stCondLst>
                                        </p:cTn>
                                        <p:tgtEl>
                                          <p:spTgt spid="4134"/>
                                        </p:tgtEl>
                                        <p:attrNameLst>
                                          <p:attrName>style.visibility</p:attrName>
                                        </p:attrNameLst>
                                      </p:cBhvr>
                                      <p:to>
                                        <p:strVal val="hidden"/>
                                      </p:to>
                                    </p:set>
                                  </p:childTnLst>
                                </p:cTn>
                              </p:par>
                            </p:childTnLst>
                          </p:cTn>
                        </p:par>
                      </p:childTnLst>
                    </p:cTn>
                  </p:par>
                </p:childTnLst>
              </p:cTn>
              <p:nextCondLst>
                <p:cond evt="onClick" delay="0">
                  <p:tgtEl>
                    <p:spTgt spid="4134"/>
                  </p:tgtEl>
                </p:cond>
              </p:nextCondLst>
            </p:seq>
            <p:seq concurrent="1" nextAc="seek">
              <p:cTn id="38" restart="whenNotActive" fill="hold" evtFilter="cancelBubble" nodeType="interactiveSeq">
                <p:stCondLst>
                  <p:cond evt="onClick" delay="0">
                    <p:tgtEl>
                      <p:spTgt spid="4167"/>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22" presetClass="exit" presetSubtype="4" fill="hold" grpId="0" nodeType="clickEffect">
                                  <p:stCondLst>
                                    <p:cond delay="0"/>
                                  </p:stCondLst>
                                  <p:childTnLst>
                                    <p:animEffect transition="out" filter="wipe(down)">
                                      <p:cBhvr>
                                        <p:cTn id="42" dur="500"/>
                                        <p:tgtEl>
                                          <p:spTgt spid="4167"/>
                                        </p:tgtEl>
                                      </p:cBhvr>
                                    </p:animEffect>
                                    <p:set>
                                      <p:cBhvr>
                                        <p:cTn id="43" dur="1" fill="hold">
                                          <p:stCondLst>
                                            <p:cond delay="499"/>
                                          </p:stCondLst>
                                        </p:cTn>
                                        <p:tgtEl>
                                          <p:spTgt spid="4167"/>
                                        </p:tgtEl>
                                        <p:attrNameLst>
                                          <p:attrName>style.visibility</p:attrName>
                                        </p:attrNameLst>
                                      </p:cBhvr>
                                      <p:to>
                                        <p:strVal val="hidden"/>
                                      </p:to>
                                    </p:set>
                                  </p:childTnLst>
                                </p:cTn>
                              </p:par>
                            </p:childTnLst>
                          </p:cTn>
                        </p:par>
                      </p:childTnLst>
                    </p:cTn>
                  </p:par>
                </p:childTnLst>
              </p:cTn>
              <p:nextCondLst>
                <p:cond evt="onClick" delay="0">
                  <p:tgtEl>
                    <p:spTgt spid="4167"/>
                  </p:tgtEl>
                </p:cond>
              </p:nextCondLst>
            </p:seq>
            <p:seq concurrent="1" nextAc="seek">
              <p:cTn id="44" restart="whenNotActive" fill="hold" evtFilter="cancelBubble" nodeType="interactiveSeq">
                <p:stCondLst>
                  <p:cond evt="onClick" delay="0">
                    <p:tgtEl>
                      <p:spTgt spid="4168"/>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22" presetClass="exit" presetSubtype="4" fill="hold" grpId="0" nodeType="clickEffect">
                                  <p:stCondLst>
                                    <p:cond delay="0"/>
                                  </p:stCondLst>
                                  <p:childTnLst>
                                    <p:animEffect transition="out" filter="wipe(down)">
                                      <p:cBhvr>
                                        <p:cTn id="48" dur="500"/>
                                        <p:tgtEl>
                                          <p:spTgt spid="4168"/>
                                        </p:tgtEl>
                                      </p:cBhvr>
                                    </p:animEffect>
                                    <p:set>
                                      <p:cBhvr>
                                        <p:cTn id="49" dur="1" fill="hold">
                                          <p:stCondLst>
                                            <p:cond delay="499"/>
                                          </p:stCondLst>
                                        </p:cTn>
                                        <p:tgtEl>
                                          <p:spTgt spid="4168"/>
                                        </p:tgtEl>
                                        <p:attrNameLst>
                                          <p:attrName>style.visibility</p:attrName>
                                        </p:attrNameLst>
                                      </p:cBhvr>
                                      <p:to>
                                        <p:strVal val="hidden"/>
                                      </p:to>
                                    </p:set>
                                  </p:childTnLst>
                                </p:cTn>
                              </p:par>
                            </p:childTnLst>
                          </p:cTn>
                        </p:par>
                      </p:childTnLst>
                    </p:cTn>
                  </p:par>
                </p:childTnLst>
              </p:cTn>
              <p:nextCondLst>
                <p:cond evt="onClick" delay="0">
                  <p:tgtEl>
                    <p:spTgt spid="4168"/>
                  </p:tgtEl>
                </p:cond>
              </p:nextCondLst>
            </p:seq>
            <p:seq concurrent="1" nextAc="seek">
              <p:cTn id="50" restart="whenNotActive" fill="hold" evtFilter="cancelBubble" nodeType="interactiveSeq">
                <p:stCondLst>
                  <p:cond evt="onClick" delay="0">
                    <p:tgtEl>
                      <p:spTgt spid="4166"/>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22" presetClass="exit" presetSubtype="4" fill="hold" grpId="0" nodeType="clickEffect">
                                  <p:stCondLst>
                                    <p:cond delay="0"/>
                                  </p:stCondLst>
                                  <p:childTnLst>
                                    <p:animEffect transition="out" filter="wipe(down)">
                                      <p:cBhvr>
                                        <p:cTn id="54" dur="500"/>
                                        <p:tgtEl>
                                          <p:spTgt spid="4166"/>
                                        </p:tgtEl>
                                      </p:cBhvr>
                                    </p:animEffect>
                                    <p:set>
                                      <p:cBhvr>
                                        <p:cTn id="55" dur="1" fill="hold">
                                          <p:stCondLst>
                                            <p:cond delay="499"/>
                                          </p:stCondLst>
                                        </p:cTn>
                                        <p:tgtEl>
                                          <p:spTgt spid="4166"/>
                                        </p:tgtEl>
                                        <p:attrNameLst>
                                          <p:attrName>style.visibility</p:attrName>
                                        </p:attrNameLst>
                                      </p:cBhvr>
                                      <p:to>
                                        <p:strVal val="hidden"/>
                                      </p:to>
                                    </p:set>
                                  </p:childTnLst>
                                </p:cTn>
                              </p:par>
                            </p:childTnLst>
                          </p:cTn>
                        </p:par>
                      </p:childTnLst>
                    </p:cTn>
                  </p:par>
                </p:childTnLst>
              </p:cTn>
              <p:nextCondLst>
                <p:cond evt="onClick" delay="0">
                  <p:tgtEl>
                    <p:spTgt spid="4166"/>
                  </p:tgtEl>
                </p:cond>
              </p:nextCondLst>
            </p:seq>
            <p:seq concurrent="1" nextAc="seek">
              <p:cTn id="56" restart="whenNotActive" fill="hold" evtFilter="cancelBubble" nodeType="interactiveSeq">
                <p:stCondLst>
                  <p:cond evt="onClick" delay="0">
                    <p:tgtEl>
                      <p:spTgt spid="4165"/>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22" presetClass="exit" presetSubtype="4" fill="hold" grpId="0" nodeType="clickEffect">
                                  <p:stCondLst>
                                    <p:cond delay="0"/>
                                  </p:stCondLst>
                                  <p:childTnLst>
                                    <p:animEffect transition="out" filter="wipe(down)">
                                      <p:cBhvr>
                                        <p:cTn id="60" dur="500"/>
                                        <p:tgtEl>
                                          <p:spTgt spid="4165"/>
                                        </p:tgtEl>
                                      </p:cBhvr>
                                    </p:animEffect>
                                    <p:set>
                                      <p:cBhvr>
                                        <p:cTn id="61" dur="1" fill="hold">
                                          <p:stCondLst>
                                            <p:cond delay="499"/>
                                          </p:stCondLst>
                                        </p:cTn>
                                        <p:tgtEl>
                                          <p:spTgt spid="4165"/>
                                        </p:tgtEl>
                                        <p:attrNameLst>
                                          <p:attrName>style.visibility</p:attrName>
                                        </p:attrNameLst>
                                      </p:cBhvr>
                                      <p:to>
                                        <p:strVal val="hidden"/>
                                      </p:to>
                                    </p:set>
                                  </p:childTnLst>
                                </p:cTn>
                              </p:par>
                            </p:childTnLst>
                          </p:cTn>
                        </p:par>
                      </p:childTnLst>
                    </p:cTn>
                  </p:par>
                </p:childTnLst>
              </p:cTn>
              <p:nextCondLst>
                <p:cond evt="onClick" delay="0">
                  <p:tgtEl>
                    <p:spTgt spid="4165"/>
                  </p:tgtEl>
                </p:cond>
              </p:nextCondLst>
            </p:seq>
            <p:seq concurrent="1" nextAc="seek">
              <p:cTn id="62" restart="whenNotActive" fill="hold" evtFilter="cancelBubble" nodeType="interactiveSeq">
                <p:stCondLst>
                  <p:cond evt="onClick" delay="0">
                    <p:tgtEl>
                      <p:spTgt spid="4163"/>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22" presetClass="exit" presetSubtype="4" fill="hold" grpId="0" nodeType="clickEffect">
                                  <p:stCondLst>
                                    <p:cond delay="0"/>
                                  </p:stCondLst>
                                  <p:childTnLst>
                                    <p:animEffect transition="out" filter="wipe(down)">
                                      <p:cBhvr>
                                        <p:cTn id="66" dur="500"/>
                                        <p:tgtEl>
                                          <p:spTgt spid="4163"/>
                                        </p:tgtEl>
                                      </p:cBhvr>
                                    </p:animEffect>
                                    <p:set>
                                      <p:cBhvr>
                                        <p:cTn id="67" dur="1" fill="hold">
                                          <p:stCondLst>
                                            <p:cond delay="499"/>
                                          </p:stCondLst>
                                        </p:cTn>
                                        <p:tgtEl>
                                          <p:spTgt spid="4163"/>
                                        </p:tgtEl>
                                        <p:attrNameLst>
                                          <p:attrName>style.visibility</p:attrName>
                                        </p:attrNameLst>
                                      </p:cBhvr>
                                      <p:to>
                                        <p:strVal val="hidden"/>
                                      </p:to>
                                    </p:set>
                                  </p:childTnLst>
                                </p:cTn>
                              </p:par>
                            </p:childTnLst>
                          </p:cTn>
                        </p:par>
                      </p:childTnLst>
                    </p:cTn>
                  </p:par>
                </p:childTnLst>
              </p:cTn>
              <p:nextCondLst>
                <p:cond evt="onClick" delay="0">
                  <p:tgtEl>
                    <p:spTgt spid="4163"/>
                  </p:tgtEl>
                </p:cond>
              </p:nextCondLst>
            </p:seq>
            <p:seq concurrent="1" nextAc="seek">
              <p:cTn id="68" restart="whenNotActive" fill="hold" evtFilter="cancelBubble" nodeType="interactiveSeq">
                <p:stCondLst>
                  <p:cond evt="onClick" delay="0">
                    <p:tgtEl>
                      <p:spTgt spid="4164"/>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22" presetClass="exit" presetSubtype="4" fill="hold" grpId="0" nodeType="clickEffect">
                                  <p:stCondLst>
                                    <p:cond delay="0"/>
                                  </p:stCondLst>
                                  <p:childTnLst>
                                    <p:animEffect transition="out" filter="wipe(down)">
                                      <p:cBhvr>
                                        <p:cTn id="72" dur="500"/>
                                        <p:tgtEl>
                                          <p:spTgt spid="4164"/>
                                        </p:tgtEl>
                                      </p:cBhvr>
                                    </p:animEffect>
                                    <p:set>
                                      <p:cBhvr>
                                        <p:cTn id="73" dur="1" fill="hold">
                                          <p:stCondLst>
                                            <p:cond delay="499"/>
                                          </p:stCondLst>
                                        </p:cTn>
                                        <p:tgtEl>
                                          <p:spTgt spid="4164"/>
                                        </p:tgtEl>
                                        <p:attrNameLst>
                                          <p:attrName>style.visibility</p:attrName>
                                        </p:attrNameLst>
                                      </p:cBhvr>
                                      <p:to>
                                        <p:strVal val="hidden"/>
                                      </p:to>
                                    </p:set>
                                  </p:childTnLst>
                                </p:cTn>
                              </p:par>
                            </p:childTnLst>
                          </p:cTn>
                        </p:par>
                      </p:childTnLst>
                    </p:cTn>
                  </p:par>
                </p:childTnLst>
              </p:cTn>
              <p:nextCondLst>
                <p:cond evt="onClick" delay="0">
                  <p:tgtEl>
                    <p:spTgt spid="4164"/>
                  </p:tgtEl>
                </p:cond>
              </p:nextCondLst>
            </p:seq>
            <p:seq concurrent="1" nextAc="seek">
              <p:cTn id="74" restart="whenNotActive" fill="hold" evtFilter="cancelBubble" nodeType="interactiveSeq">
                <p:stCondLst>
                  <p:cond evt="onClick" delay="0">
                    <p:tgtEl>
                      <p:spTgt spid="4181"/>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22" presetClass="exit" presetSubtype="4" fill="hold" grpId="0" nodeType="clickEffect">
                                  <p:stCondLst>
                                    <p:cond delay="0"/>
                                  </p:stCondLst>
                                  <p:childTnLst>
                                    <p:animEffect transition="out" filter="wipe(down)">
                                      <p:cBhvr>
                                        <p:cTn id="78" dur="500"/>
                                        <p:tgtEl>
                                          <p:spTgt spid="4181"/>
                                        </p:tgtEl>
                                      </p:cBhvr>
                                    </p:animEffect>
                                    <p:set>
                                      <p:cBhvr>
                                        <p:cTn id="79" dur="1" fill="hold">
                                          <p:stCondLst>
                                            <p:cond delay="499"/>
                                          </p:stCondLst>
                                        </p:cTn>
                                        <p:tgtEl>
                                          <p:spTgt spid="4181"/>
                                        </p:tgtEl>
                                        <p:attrNameLst>
                                          <p:attrName>style.visibility</p:attrName>
                                        </p:attrNameLst>
                                      </p:cBhvr>
                                      <p:to>
                                        <p:strVal val="hidden"/>
                                      </p:to>
                                    </p:set>
                                  </p:childTnLst>
                                </p:cTn>
                              </p:par>
                            </p:childTnLst>
                          </p:cTn>
                        </p:par>
                      </p:childTnLst>
                    </p:cTn>
                  </p:par>
                </p:childTnLst>
              </p:cTn>
              <p:nextCondLst>
                <p:cond evt="onClick" delay="0">
                  <p:tgtEl>
                    <p:spTgt spid="4181"/>
                  </p:tgtEl>
                </p:cond>
              </p:nextCondLst>
            </p:seq>
            <p:seq concurrent="1" nextAc="seek">
              <p:cTn id="80" restart="whenNotActive" fill="hold" evtFilter="cancelBubble" nodeType="interactiveSeq">
                <p:stCondLst>
                  <p:cond evt="onClick" delay="0">
                    <p:tgtEl>
                      <p:spTgt spid="4182"/>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22" presetClass="exit" presetSubtype="4" fill="hold" grpId="0" nodeType="clickEffect">
                                  <p:stCondLst>
                                    <p:cond delay="0"/>
                                  </p:stCondLst>
                                  <p:childTnLst>
                                    <p:animEffect transition="out" filter="wipe(down)">
                                      <p:cBhvr>
                                        <p:cTn id="84" dur="500"/>
                                        <p:tgtEl>
                                          <p:spTgt spid="4182"/>
                                        </p:tgtEl>
                                      </p:cBhvr>
                                    </p:animEffect>
                                    <p:set>
                                      <p:cBhvr>
                                        <p:cTn id="85" dur="1" fill="hold">
                                          <p:stCondLst>
                                            <p:cond delay="499"/>
                                          </p:stCondLst>
                                        </p:cTn>
                                        <p:tgtEl>
                                          <p:spTgt spid="4182"/>
                                        </p:tgtEl>
                                        <p:attrNameLst>
                                          <p:attrName>style.visibility</p:attrName>
                                        </p:attrNameLst>
                                      </p:cBhvr>
                                      <p:to>
                                        <p:strVal val="hidden"/>
                                      </p:to>
                                    </p:set>
                                  </p:childTnLst>
                                </p:cTn>
                              </p:par>
                            </p:childTnLst>
                          </p:cTn>
                        </p:par>
                      </p:childTnLst>
                    </p:cTn>
                  </p:par>
                </p:childTnLst>
              </p:cTn>
              <p:nextCondLst>
                <p:cond evt="onClick" delay="0">
                  <p:tgtEl>
                    <p:spTgt spid="4182"/>
                  </p:tgtEl>
                </p:cond>
              </p:nextCondLst>
            </p:seq>
            <p:seq concurrent="1" nextAc="seek">
              <p:cTn id="86" restart="whenNotActive" fill="hold" evtFilter="cancelBubble" nodeType="interactiveSeq">
                <p:stCondLst>
                  <p:cond evt="onClick" delay="0">
                    <p:tgtEl>
                      <p:spTgt spid="4180"/>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22" presetClass="exit" presetSubtype="4" fill="hold" grpId="0" nodeType="clickEffect">
                                  <p:stCondLst>
                                    <p:cond delay="0"/>
                                  </p:stCondLst>
                                  <p:childTnLst>
                                    <p:animEffect transition="out" filter="wipe(down)">
                                      <p:cBhvr>
                                        <p:cTn id="90" dur="500"/>
                                        <p:tgtEl>
                                          <p:spTgt spid="4180"/>
                                        </p:tgtEl>
                                      </p:cBhvr>
                                    </p:animEffect>
                                    <p:set>
                                      <p:cBhvr>
                                        <p:cTn id="91" dur="1" fill="hold">
                                          <p:stCondLst>
                                            <p:cond delay="499"/>
                                          </p:stCondLst>
                                        </p:cTn>
                                        <p:tgtEl>
                                          <p:spTgt spid="4180"/>
                                        </p:tgtEl>
                                        <p:attrNameLst>
                                          <p:attrName>style.visibility</p:attrName>
                                        </p:attrNameLst>
                                      </p:cBhvr>
                                      <p:to>
                                        <p:strVal val="hidden"/>
                                      </p:to>
                                    </p:set>
                                  </p:childTnLst>
                                </p:cTn>
                              </p:par>
                            </p:childTnLst>
                          </p:cTn>
                        </p:par>
                      </p:childTnLst>
                    </p:cTn>
                  </p:par>
                </p:childTnLst>
              </p:cTn>
              <p:nextCondLst>
                <p:cond evt="onClick" delay="0">
                  <p:tgtEl>
                    <p:spTgt spid="4180"/>
                  </p:tgtEl>
                </p:cond>
              </p:nextCondLst>
            </p:seq>
            <p:seq concurrent="1" nextAc="seek">
              <p:cTn id="92" restart="whenNotActive" fill="hold" evtFilter="cancelBubble" nodeType="interactiveSeq">
                <p:stCondLst>
                  <p:cond evt="onClick" delay="0">
                    <p:tgtEl>
                      <p:spTgt spid="4179"/>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22" presetClass="exit" presetSubtype="4" fill="hold" grpId="0" nodeType="clickEffect">
                                  <p:stCondLst>
                                    <p:cond delay="0"/>
                                  </p:stCondLst>
                                  <p:childTnLst>
                                    <p:animEffect transition="out" filter="wipe(down)">
                                      <p:cBhvr>
                                        <p:cTn id="96" dur="500"/>
                                        <p:tgtEl>
                                          <p:spTgt spid="4179"/>
                                        </p:tgtEl>
                                      </p:cBhvr>
                                    </p:animEffect>
                                    <p:set>
                                      <p:cBhvr>
                                        <p:cTn id="97" dur="1" fill="hold">
                                          <p:stCondLst>
                                            <p:cond delay="499"/>
                                          </p:stCondLst>
                                        </p:cTn>
                                        <p:tgtEl>
                                          <p:spTgt spid="4179"/>
                                        </p:tgtEl>
                                        <p:attrNameLst>
                                          <p:attrName>style.visibility</p:attrName>
                                        </p:attrNameLst>
                                      </p:cBhvr>
                                      <p:to>
                                        <p:strVal val="hidden"/>
                                      </p:to>
                                    </p:set>
                                  </p:childTnLst>
                                </p:cTn>
                              </p:par>
                            </p:childTnLst>
                          </p:cTn>
                        </p:par>
                      </p:childTnLst>
                    </p:cTn>
                  </p:par>
                </p:childTnLst>
              </p:cTn>
              <p:nextCondLst>
                <p:cond evt="onClick" delay="0">
                  <p:tgtEl>
                    <p:spTgt spid="4179"/>
                  </p:tgtEl>
                </p:cond>
              </p:nextCondLst>
            </p:seq>
            <p:seq concurrent="1" nextAc="seek">
              <p:cTn id="98" restart="whenNotActive" fill="hold" evtFilter="cancelBubble" nodeType="interactiveSeq">
                <p:stCondLst>
                  <p:cond evt="onClick" delay="0">
                    <p:tgtEl>
                      <p:spTgt spid="4177"/>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22" presetClass="exit" presetSubtype="4" fill="hold" grpId="0" nodeType="clickEffect">
                                  <p:stCondLst>
                                    <p:cond delay="0"/>
                                  </p:stCondLst>
                                  <p:childTnLst>
                                    <p:animEffect transition="out" filter="wipe(down)">
                                      <p:cBhvr>
                                        <p:cTn id="102" dur="500"/>
                                        <p:tgtEl>
                                          <p:spTgt spid="4177"/>
                                        </p:tgtEl>
                                      </p:cBhvr>
                                    </p:animEffect>
                                    <p:set>
                                      <p:cBhvr>
                                        <p:cTn id="103" dur="1" fill="hold">
                                          <p:stCondLst>
                                            <p:cond delay="499"/>
                                          </p:stCondLst>
                                        </p:cTn>
                                        <p:tgtEl>
                                          <p:spTgt spid="4177"/>
                                        </p:tgtEl>
                                        <p:attrNameLst>
                                          <p:attrName>style.visibility</p:attrName>
                                        </p:attrNameLst>
                                      </p:cBhvr>
                                      <p:to>
                                        <p:strVal val="hidden"/>
                                      </p:to>
                                    </p:set>
                                  </p:childTnLst>
                                </p:cTn>
                              </p:par>
                            </p:childTnLst>
                          </p:cTn>
                        </p:par>
                      </p:childTnLst>
                    </p:cTn>
                  </p:par>
                </p:childTnLst>
              </p:cTn>
              <p:nextCondLst>
                <p:cond evt="onClick" delay="0">
                  <p:tgtEl>
                    <p:spTgt spid="4177"/>
                  </p:tgtEl>
                </p:cond>
              </p:nextCondLst>
            </p:seq>
            <p:seq concurrent="1" nextAc="seek">
              <p:cTn id="104" restart="whenNotActive" fill="hold" evtFilter="cancelBubble" nodeType="interactiveSeq">
                <p:stCondLst>
                  <p:cond evt="onClick" delay="0">
                    <p:tgtEl>
                      <p:spTgt spid="4178"/>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22" presetClass="exit" presetSubtype="4" fill="hold" grpId="0" nodeType="clickEffect">
                                  <p:stCondLst>
                                    <p:cond delay="0"/>
                                  </p:stCondLst>
                                  <p:childTnLst>
                                    <p:animEffect transition="out" filter="wipe(down)">
                                      <p:cBhvr>
                                        <p:cTn id="108" dur="500"/>
                                        <p:tgtEl>
                                          <p:spTgt spid="4178"/>
                                        </p:tgtEl>
                                      </p:cBhvr>
                                    </p:animEffect>
                                    <p:set>
                                      <p:cBhvr>
                                        <p:cTn id="109" dur="1" fill="hold">
                                          <p:stCondLst>
                                            <p:cond delay="499"/>
                                          </p:stCondLst>
                                        </p:cTn>
                                        <p:tgtEl>
                                          <p:spTgt spid="4178"/>
                                        </p:tgtEl>
                                        <p:attrNameLst>
                                          <p:attrName>style.visibility</p:attrName>
                                        </p:attrNameLst>
                                      </p:cBhvr>
                                      <p:to>
                                        <p:strVal val="hidden"/>
                                      </p:to>
                                    </p:set>
                                  </p:childTnLst>
                                </p:cTn>
                              </p:par>
                            </p:childTnLst>
                          </p:cTn>
                        </p:par>
                      </p:childTnLst>
                    </p:cTn>
                  </p:par>
                </p:childTnLst>
              </p:cTn>
              <p:nextCondLst>
                <p:cond evt="onClick" delay="0">
                  <p:tgtEl>
                    <p:spTgt spid="4178"/>
                  </p:tgtEl>
                </p:cond>
              </p:nextCondLst>
            </p:seq>
            <p:seq concurrent="1" nextAc="seek">
              <p:cTn id="110" restart="whenNotActive" fill="hold" evtFilter="cancelBubble" nodeType="interactiveSeq">
                <p:stCondLst>
                  <p:cond evt="onClick" delay="0">
                    <p:tgtEl>
                      <p:spTgt spid="4195"/>
                    </p:tgtEl>
                  </p:cond>
                </p:stCondLst>
                <p:endSync evt="end" delay="0">
                  <p:rtn val="all"/>
                </p:endSync>
                <p:childTnLst>
                  <p:par>
                    <p:cTn id="111" fill="hold" nodeType="clickPar">
                      <p:stCondLst>
                        <p:cond delay="0"/>
                      </p:stCondLst>
                      <p:childTnLst>
                        <p:par>
                          <p:cTn id="112" fill="hold" nodeType="withGroup">
                            <p:stCondLst>
                              <p:cond delay="0"/>
                            </p:stCondLst>
                            <p:childTnLst>
                              <p:par>
                                <p:cTn id="113" presetID="22" presetClass="exit" presetSubtype="4" fill="hold" grpId="0" nodeType="clickEffect">
                                  <p:stCondLst>
                                    <p:cond delay="0"/>
                                  </p:stCondLst>
                                  <p:childTnLst>
                                    <p:animEffect transition="out" filter="wipe(down)">
                                      <p:cBhvr>
                                        <p:cTn id="114" dur="500"/>
                                        <p:tgtEl>
                                          <p:spTgt spid="4195"/>
                                        </p:tgtEl>
                                      </p:cBhvr>
                                    </p:animEffect>
                                    <p:set>
                                      <p:cBhvr>
                                        <p:cTn id="115" dur="1" fill="hold">
                                          <p:stCondLst>
                                            <p:cond delay="499"/>
                                          </p:stCondLst>
                                        </p:cTn>
                                        <p:tgtEl>
                                          <p:spTgt spid="4195"/>
                                        </p:tgtEl>
                                        <p:attrNameLst>
                                          <p:attrName>style.visibility</p:attrName>
                                        </p:attrNameLst>
                                      </p:cBhvr>
                                      <p:to>
                                        <p:strVal val="hidden"/>
                                      </p:to>
                                    </p:set>
                                  </p:childTnLst>
                                </p:cTn>
                              </p:par>
                            </p:childTnLst>
                          </p:cTn>
                        </p:par>
                      </p:childTnLst>
                    </p:cTn>
                  </p:par>
                </p:childTnLst>
              </p:cTn>
              <p:nextCondLst>
                <p:cond evt="onClick" delay="0">
                  <p:tgtEl>
                    <p:spTgt spid="4195"/>
                  </p:tgtEl>
                </p:cond>
              </p:nextCondLst>
            </p:seq>
            <p:seq concurrent="1" nextAc="seek">
              <p:cTn id="116" restart="whenNotActive" fill="hold" evtFilter="cancelBubble" nodeType="interactiveSeq">
                <p:stCondLst>
                  <p:cond evt="onClick" delay="0">
                    <p:tgtEl>
                      <p:spTgt spid="4196"/>
                    </p:tgtEl>
                  </p:cond>
                </p:stCondLst>
                <p:endSync evt="end" delay="0">
                  <p:rtn val="all"/>
                </p:endSync>
                <p:childTnLst>
                  <p:par>
                    <p:cTn id="117" fill="hold" nodeType="clickPar">
                      <p:stCondLst>
                        <p:cond delay="0"/>
                      </p:stCondLst>
                      <p:childTnLst>
                        <p:par>
                          <p:cTn id="118" fill="hold" nodeType="withGroup">
                            <p:stCondLst>
                              <p:cond delay="0"/>
                            </p:stCondLst>
                            <p:childTnLst>
                              <p:par>
                                <p:cTn id="119" presetID="22" presetClass="exit" presetSubtype="4" fill="hold" grpId="0" nodeType="clickEffect">
                                  <p:stCondLst>
                                    <p:cond delay="0"/>
                                  </p:stCondLst>
                                  <p:childTnLst>
                                    <p:animEffect transition="out" filter="wipe(down)">
                                      <p:cBhvr>
                                        <p:cTn id="120" dur="500"/>
                                        <p:tgtEl>
                                          <p:spTgt spid="4196"/>
                                        </p:tgtEl>
                                      </p:cBhvr>
                                    </p:animEffect>
                                    <p:set>
                                      <p:cBhvr>
                                        <p:cTn id="121" dur="1" fill="hold">
                                          <p:stCondLst>
                                            <p:cond delay="499"/>
                                          </p:stCondLst>
                                        </p:cTn>
                                        <p:tgtEl>
                                          <p:spTgt spid="4196"/>
                                        </p:tgtEl>
                                        <p:attrNameLst>
                                          <p:attrName>style.visibility</p:attrName>
                                        </p:attrNameLst>
                                      </p:cBhvr>
                                      <p:to>
                                        <p:strVal val="hidden"/>
                                      </p:to>
                                    </p:set>
                                  </p:childTnLst>
                                </p:cTn>
                              </p:par>
                            </p:childTnLst>
                          </p:cTn>
                        </p:par>
                      </p:childTnLst>
                    </p:cTn>
                  </p:par>
                </p:childTnLst>
              </p:cTn>
              <p:nextCondLst>
                <p:cond evt="onClick" delay="0">
                  <p:tgtEl>
                    <p:spTgt spid="4196"/>
                  </p:tgtEl>
                </p:cond>
              </p:nextCondLst>
            </p:seq>
            <p:seq concurrent="1" nextAc="seek">
              <p:cTn id="122" restart="whenNotActive" fill="hold" evtFilter="cancelBubble" nodeType="interactiveSeq">
                <p:stCondLst>
                  <p:cond evt="onClick" delay="0">
                    <p:tgtEl>
                      <p:spTgt spid="4194"/>
                    </p:tgtEl>
                  </p:cond>
                </p:stCondLst>
                <p:endSync evt="end" delay="0">
                  <p:rtn val="all"/>
                </p:endSync>
                <p:childTnLst>
                  <p:par>
                    <p:cTn id="123" fill="hold" nodeType="clickPar">
                      <p:stCondLst>
                        <p:cond delay="0"/>
                      </p:stCondLst>
                      <p:childTnLst>
                        <p:par>
                          <p:cTn id="124" fill="hold" nodeType="withGroup">
                            <p:stCondLst>
                              <p:cond delay="0"/>
                            </p:stCondLst>
                            <p:childTnLst>
                              <p:par>
                                <p:cTn id="125" presetID="22" presetClass="exit" presetSubtype="4" fill="hold" grpId="0" nodeType="clickEffect">
                                  <p:stCondLst>
                                    <p:cond delay="0"/>
                                  </p:stCondLst>
                                  <p:childTnLst>
                                    <p:animEffect transition="out" filter="wipe(down)">
                                      <p:cBhvr>
                                        <p:cTn id="126" dur="500"/>
                                        <p:tgtEl>
                                          <p:spTgt spid="4194"/>
                                        </p:tgtEl>
                                      </p:cBhvr>
                                    </p:animEffect>
                                    <p:set>
                                      <p:cBhvr>
                                        <p:cTn id="127" dur="1" fill="hold">
                                          <p:stCondLst>
                                            <p:cond delay="499"/>
                                          </p:stCondLst>
                                        </p:cTn>
                                        <p:tgtEl>
                                          <p:spTgt spid="4194"/>
                                        </p:tgtEl>
                                        <p:attrNameLst>
                                          <p:attrName>style.visibility</p:attrName>
                                        </p:attrNameLst>
                                      </p:cBhvr>
                                      <p:to>
                                        <p:strVal val="hidden"/>
                                      </p:to>
                                    </p:set>
                                  </p:childTnLst>
                                </p:cTn>
                              </p:par>
                            </p:childTnLst>
                          </p:cTn>
                        </p:par>
                      </p:childTnLst>
                    </p:cTn>
                  </p:par>
                </p:childTnLst>
              </p:cTn>
              <p:nextCondLst>
                <p:cond evt="onClick" delay="0">
                  <p:tgtEl>
                    <p:spTgt spid="4194"/>
                  </p:tgtEl>
                </p:cond>
              </p:nextCondLst>
            </p:seq>
            <p:seq concurrent="1" nextAc="seek">
              <p:cTn id="128" restart="whenNotActive" fill="hold" evtFilter="cancelBubble" nodeType="interactiveSeq">
                <p:stCondLst>
                  <p:cond evt="onClick" delay="0">
                    <p:tgtEl>
                      <p:spTgt spid="4193"/>
                    </p:tgtEl>
                  </p:cond>
                </p:stCondLst>
                <p:endSync evt="end" delay="0">
                  <p:rtn val="all"/>
                </p:endSync>
                <p:childTnLst>
                  <p:par>
                    <p:cTn id="129" fill="hold" nodeType="clickPar">
                      <p:stCondLst>
                        <p:cond delay="0"/>
                      </p:stCondLst>
                      <p:childTnLst>
                        <p:par>
                          <p:cTn id="130" fill="hold" nodeType="withGroup">
                            <p:stCondLst>
                              <p:cond delay="0"/>
                            </p:stCondLst>
                            <p:childTnLst>
                              <p:par>
                                <p:cTn id="131" presetID="22" presetClass="exit" presetSubtype="4" fill="hold" grpId="0" nodeType="clickEffect">
                                  <p:stCondLst>
                                    <p:cond delay="0"/>
                                  </p:stCondLst>
                                  <p:childTnLst>
                                    <p:animEffect transition="out" filter="wipe(down)">
                                      <p:cBhvr>
                                        <p:cTn id="132" dur="500"/>
                                        <p:tgtEl>
                                          <p:spTgt spid="4193"/>
                                        </p:tgtEl>
                                      </p:cBhvr>
                                    </p:animEffect>
                                    <p:set>
                                      <p:cBhvr>
                                        <p:cTn id="133" dur="1" fill="hold">
                                          <p:stCondLst>
                                            <p:cond delay="499"/>
                                          </p:stCondLst>
                                        </p:cTn>
                                        <p:tgtEl>
                                          <p:spTgt spid="4193"/>
                                        </p:tgtEl>
                                        <p:attrNameLst>
                                          <p:attrName>style.visibility</p:attrName>
                                        </p:attrNameLst>
                                      </p:cBhvr>
                                      <p:to>
                                        <p:strVal val="hidden"/>
                                      </p:to>
                                    </p:set>
                                  </p:childTnLst>
                                </p:cTn>
                              </p:par>
                            </p:childTnLst>
                          </p:cTn>
                        </p:par>
                      </p:childTnLst>
                    </p:cTn>
                  </p:par>
                </p:childTnLst>
              </p:cTn>
              <p:nextCondLst>
                <p:cond evt="onClick" delay="0">
                  <p:tgtEl>
                    <p:spTgt spid="4193"/>
                  </p:tgtEl>
                </p:cond>
              </p:nextCondLst>
            </p:seq>
            <p:seq concurrent="1" nextAc="seek">
              <p:cTn id="134" restart="whenNotActive" fill="hold" evtFilter="cancelBubble" nodeType="interactiveSeq">
                <p:stCondLst>
                  <p:cond evt="onClick" delay="0">
                    <p:tgtEl>
                      <p:spTgt spid="4191"/>
                    </p:tgtEl>
                  </p:cond>
                </p:stCondLst>
                <p:endSync evt="end" delay="0">
                  <p:rtn val="all"/>
                </p:endSync>
                <p:childTnLst>
                  <p:par>
                    <p:cTn id="135" fill="hold" nodeType="clickPar">
                      <p:stCondLst>
                        <p:cond delay="0"/>
                      </p:stCondLst>
                      <p:childTnLst>
                        <p:par>
                          <p:cTn id="136" fill="hold" nodeType="withGroup">
                            <p:stCondLst>
                              <p:cond delay="0"/>
                            </p:stCondLst>
                            <p:childTnLst>
                              <p:par>
                                <p:cTn id="137" presetID="22" presetClass="exit" presetSubtype="4" fill="hold" grpId="0" nodeType="clickEffect">
                                  <p:stCondLst>
                                    <p:cond delay="0"/>
                                  </p:stCondLst>
                                  <p:childTnLst>
                                    <p:animEffect transition="out" filter="wipe(down)">
                                      <p:cBhvr>
                                        <p:cTn id="138" dur="500"/>
                                        <p:tgtEl>
                                          <p:spTgt spid="4191"/>
                                        </p:tgtEl>
                                      </p:cBhvr>
                                    </p:animEffect>
                                    <p:set>
                                      <p:cBhvr>
                                        <p:cTn id="139" dur="1" fill="hold">
                                          <p:stCondLst>
                                            <p:cond delay="499"/>
                                          </p:stCondLst>
                                        </p:cTn>
                                        <p:tgtEl>
                                          <p:spTgt spid="4191"/>
                                        </p:tgtEl>
                                        <p:attrNameLst>
                                          <p:attrName>style.visibility</p:attrName>
                                        </p:attrNameLst>
                                      </p:cBhvr>
                                      <p:to>
                                        <p:strVal val="hidden"/>
                                      </p:to>
                                    </p:set>
                                  </p:childTnLst>
                                </p:cTn>
                              </p:par>
                            </p:childTnLst>
                          </p:cTn>
                        </p:par>
                      </p:childTnLst>
                    </p:cTn>
                  </p:par>
                </p:childTnLst>
              </p:cTn>
              <p:nextCondLst>
                <p:cond evt="onClick" delay="0">
                  <p:tgtEl>
                    <p:spTgt spid="4191"/>
                  </p:tgtEl>
                </p:cond>
              </p:nextCondLst>
            </p:seq>
            <p:seq concurrent="1" nextAc="seek">
              <p:cTn id="140" restart="whenNotActive" fill="hold" evtFilter="cancelBubble" nodeType="interactiveSeq">
                <p:stCondLst>
                  <p:cond evt="onClick" delay="0">
                    <p:tgtEl>
                      <p:spTgt spid="4192"/>
                    </p:tgtEl>
                  </p:cond>
                </p:stCondLst>
                <p:endSync evt="end" delay="0">
                  <p:rtn val="all"/>
                </p:endSync>
                <p:childTnLst>
                  <p:par>
                    <p:cTn id="141" fill="hold" nodeType="clickPar">
                      <p:stCondLst>
                        <p:cond delay="0"/>
                      </p:stCondLst>
                      <p:childTnLst>
                        <p:par>
                          <p:cTn id="142" fill="hold" nodeType="withGroup">
                            <p:stCondLst>
                              <p:cond delay="0"/>
                            </p:stCondLst>
                            <p:childTnLst>
                              <p:par>
                                <p:cTn id="143" presetID="22" presetClass="exit" presetSubtype="4" fill="hold" grpId="0" nodeType="clickEffect">
                                  <p:stCondLst>
                                    <p:cond delay="0"/>
                                  </p:stCondLst>
                                  <p:childTnLst>
                                    <p:animEffect transition="out" filter="wipe(down)">
                                      <p:cBhvr>
                                        <p:cTn id="144" dur="500"/>
                                        <p:tgtEl>
                                          <p:spTgt spid="4192"/>
                                        </p:tgtEl>
                                      </p:cBhvr>
                                    </p:animEffect>
                                    <p:set>
                                      <p:cBhvr>
                                        <p:cTn id="145" dur="1" fill="hold">
                                          <p:stCondLst>
                                            <p:cond delay="499"/>
                                          </p:stCondLst>
                                        </p:cTn>
                                        <p:tgtEl>
                                          <p:spTgt spid="4192"/>
                                        </p:tgtEl>
                                        <p:attrNameLst>
                                          <p:attrName>style.visibility</p:attrName>
                                        </p:attrNameLst>
                                      </p:cBhvr>
                                      <p:to>
                                        <p:strVal val="hidden"/>
                                      </p:to>
                                    </p:set>
                                  </p:childTnLst>
                                </p:cTn>
                              </p:par>
                            </p:childTnLst>
                          </p:cTn>
                        </p:par>
                      </p:childTnLst>
                    </p:cTn>
                  </p:par>
                </p:childTnLst>
              </p:cTn>
              <p:nextCondLst>
                <p:cond evt="onClick" delay="0">
                  <p:tgtEl>
                    <p:spTgt spid="4192"/>
                  </p:tgtEl>
                </p:cond>
              </p:nextCondLst>
            </p:seq>
            <p:seq concurrent="1" nextAc="seek">
              <p:cTn id="146" restart="whenNotActive" fill="hold" evtFilter="cancelBubble" nodeType="interactiveSeq">
                <p:stCondLst>
                  <p:cond evt="onClick" delay="0">
                    <p:tgtEl>
                      <p:spTgt spid="4209"/>
                    </p:tgtEl>
                  </p:cond>
                </p:stCondLst>
                <p:endSync evt="end" delay="0">
                  <p:rtn val="all"/>
                </p:endSync>
                <p:childTnLst>
                  <p:par>
                    <p:cTn id="147" fill="hold" nodeType="clickPar">
                      <p:stCondLst>
                        <p:cond delay="0"/>
                      </p:stCondLst>
                      <p:childTnLst>
                        <p:par>
                          <p:cTn id="148" fill="hold" nodeType="withGroup">
                            <p:stCondLst>
                              <p:cond delay="0"/>
                            </p:stCondLst>
                            <p:childTnLst>
                              <p:par>
                                <p:cTn id="149" presetID="22" presetClass="exit" presetSubtype="4" fill="hold" grpId="0" nodeType="clickEffect">
                                  <p:stCondLst>
                                    <p:cond delay="0"/>
                                  </p:stCondLst>
                                  <p:childTnLst>
                                    <p:animEffect transition="out" filter="wipe(down)">
                                      <p:cBhvr>
                                        <p:cTn id="150" dur="500"/>
                                        <p:tgtEl>
                                          <p:spTgt spid="4209"/>
                                        </p:tgtEl>
                                      </p:cBhvr>
                                    </p:animEffect>
                                    <p:set>
                                      <p:cBhvr>
                                        <p:cTn id="151" dur="1" fill="hold">
                                          <p:stCondLst>
                                            <p:cond delay="499"/>
                                          </p:stCondLst>
                                        </p:cTn>
                                        <p:tgtEl>
                                          <p:spTgt spid="4209"/>
                                        </p:tgtEl>
                                        <p:attrNameLst>
                                          <p:attrName>style.visibility</p:attrName>
                                        </p:attrNameLst>
                                      </p:cBhvr>
                                      <p:to>
                                        <p:strVal val="hidden"/>
                                      </p:to>
                                    </p:set>
                                  </p:childTnLst>
                                </p:cTn>
                              </p:par>
                            </p:childTnLst>
                          </p:cTn>
                        </p:par>
                      </p:childTnLst>
                    </p:cTn>
                  </p:par>
                </p:childTnLst>
              </p:cTn>
              <p:nextCondLst>
                <p:cond evt="onClick" delay="0">
                  <p:tgtEl>
                    <p:spTgt spid="4209"/>
                  </p:tgtEl>
                </p:cond>
              </p:nextCondLst>
            </p:seq>
            <p:seq concurrent="1" nextAc="seek">
              <p:cTn id="152" restart="whenNotActive" fill="hold" evtFilter="cancelBubble" nodeType="interactiveSeq">
                <p:stCondLst>
                  <p:cond evt="onClick" delay="0">
                    <p:tgtEl>
                      <p:spTgt spid="4210"/>
                    </p:tgtEl>
                  </p:cond>
                </p:stCondLst>
                <p:endSync evt="end" delay="0">
                  <p:rtn val="all"/>
                </p:endSync>
                <p:childTnLst>
                  <p:par>
                    <p:cTn id="153" fill="hold" nodeType="clickPar">
                      <p:stCondLst>
                        <p:cond delay="0"/>
                      </p:stCondLst>
                      <p:childTnLst>
                        <p:par>
                          <p:cTn id="154" fill="hold" nodeType="withGroup">
                            <p:stCondLst>
                              <p:cond delay="0"/>
                            </p:stCondLst>
                            <p:childTnLst>
                              <p:par>
                                <p:cTn id="155" presetID="22" presetClass="exit" presetSubtype="4" fill="hold" grpId="0" nodeType="clickEffect">
                                  <p:stCondLst>
                                    <p:cond delay="0"/>
                                  </p:stCondLst>
                                  <p:childTnLst>
                                    <p:animEffect transition="out" filter="wipe(down)">
                                      <p:cBhvr>
                                        <p:cTn id="156" dur="500"/>
                                        <p:tgtEl>
                                          <p:spTgt spid="4210"/>
                                        </p:tgtEl>
                                      </p:cBhvr>
                                    </p:animEffect>
                                    <p:set>
                                      <p:cBhvr>
                                        <p:cTn id="157" dur="1" fill="hold">
                                          <p:stCondLst>
                                            <p:cond delay="499"/>
                                          </p:stCondLst>
                                        </p:cTn>
                                        <p:tgtEl>
                                          <p:spTgt spid="4210"/>
                                        </p:tgtEl>
                                        <p:attrNameLst>
                                          <p:attrName>style.visibility</p:attrName>
                                        </p:attrNameLst>
                                      </p:cBhvr>
                                      <p:to>
                                        <p:strVal val="hidden"/>
                                      </p:to>
                                    </p:set>
                                  </p:childTnLst>
                                </p:cTn>
                              </p:par>
                            </p:childTnLst>
                          </p:cTn>
                        </p:par>
                      </p:childTnLst>
                    </p:cTn>
                  </p:par>
                </p:childTnLst>
              </p:cTn>
              <p:nextCondLst>
                <p:cond evt="onClick" delay="0">
                  <p:tgtEl>
                    <p:spTgt spid="4210"/>
                  </p:tgtEl>
                </p:cond>
              </p:nextCondLst>
            </p:seq>
            <p:seq concurrent="1" nextAc="seek">
              <p:cTn id="158" restart="whenNotActive" fill="hold" evtFilter="cancelBubble" nodeType="interactiveSeq">
                <p:stCondLst>
                  <p:cond evt="onClick" delay="0">
                    <p:tgtEl>
                      <p:spTgt spid="4208"/>
                    </p:tgtEl>
                  </p:cond>
                </p:stCondLst>
                <p:endSync evt="end" delay="0">
                  <p:rtn val="all"/>
                </p:endSync>
                <p:childTnLst>
                  <p:par>
                    <p:cTn id="159" fill="hold" nodeType="clickPar">
                      <p:stCondLst>
                        <p:cond delay="0"/>
                      </p:stCondLst>
                      <p:childTnLst>
                        <p:par>
                          <p:cTn id="160" fill="hold" nodeType="withGroup">
                            <p:stCondLst>
                              <p:cond delay="0"/>
                            </p:stCondLst>
                            <p:childTnLst>
                              <p:par>
                                <p:cTn id="161" presetID="22" presetClass="exit" presetSubtype="4" fill="hold" grpId="0" nodeType="clickEffect">
                                  <p:stCondLst>
                                    <p:cond delay="0"/>
                                  </p:stCondLst>
                                  <p:childTnLst>
                                    <p:animEffect transition="out" filter="wipe(down)">
                                      <p:cBhvr>
                                        <p:cTn id="162" dur="500"/>
                                        <p:tgtEl>
                                          <p:spTgt spid="4208"/>
                                        </p:tgtEl>
                                      </p:cBhvr>
                                    </p:animEffect>
                                    <p:set>
                                      <p:cBhvr>
                                        <p:cTn id="163" dur="1" fill="hold">
                                          <p:stCondLst>
                                            <p:cond delay="499"/>
                                          </p:stCondLst>
                                        </p:cTn>
                                        <p:tgtEl>
                                          <p:spTgt spid="4208"/>
                                        </p:tgtEl>
                                        <p:attrNameLst>
                                          <p:attrName>style.visibility</p:attrName>
                                        </p:attrNameLst>
                                      </p:cBhvr>
                                      <p:to>
                                        <p:strVal val="hidden"/>
                                      </p:to>
                                    </p:set>
                                  </p:childTnLst>
                                </p:cTn>
                              </p:par>
                            </p:childTnLst>
                          </p:cTn>
                        </p:par>
                      </p:childTnLst>
                    </p:cTn>
                  </p:par>
                </p:childTnLst>
              </p:cTn>
              <p:nextCondLst>
                <p:cond evt="onClick" delay="0">
                  <p:tgtEl>
                    <p:spTgt spid="4208"/>
                  </p:tgtEl>
                </p:cond>
              </p:nextCondLst>
            </p:seq>
            <p:seq concurrent="1" nextAc="seek">
              <p:cTn id="164" restart="whenNotActive" fill="hold" evtFilter="cancelBubble" nodeType="interactiveSeq">
                <p:stCondLst>
                  <p:cond evt="onClick" delay="0">
                    <p:tgtEl>
                      <p:spTgt spid="4207"/>
                    </p:tgtEl>
                  </p:cond>
                </p:stCondLst>
                <p:endSync evt="end" delay="0">
                  <p:rtn val="all"/>
                </p:endSync>
                <p:childTnLst>
                  <p:par>
                    <p:cTn id="165" fill="hold" nodeType="clickPar">
                      <p:stCondLst>
                        <p:cond delay="0"/>
                      </p:stCondLst>
                      <p:childTnLst>
                        <p:par>
                          <p:cTn id="166" fill="hold" nodeType="withGroup">
                            <p:stCondLst>
                              <p:cond delay="0"/>
                            </p:stCondLst>
                            <p:childTnLst>
                              <p:par>
                                <p:cTn id="167" presetID="22" presetClass="exit" presetSubtype="4" fill="hold" grpId="0" nodeType="clickEffect">
                                  <p:stCondLst>
                                    <p:cond delay="0"/>
                                  </p:stCondLst>
                                  <p:childTnLst>
                                    <p:animEffect transition="out" filter="wipe(down)">
                                      <p:cBhvr>
                                        <p:cTn id="168" dur="500"/>
                                        <p:tgtEl>
                                          <p:spTgt spid="4207"/>
                                        </p:tgtEl>
                                      </p:cBhvr>
                                    </p:animEffect>
                                    <p:set>
                                      <p:cBhvr>
                                        <p:cTn id="169" dur="1" fill="hold">
                                          <p:stCondLst>
                                            <p:cond delay="499"/>
                                          </p:stCondLst>
                                        </p:cTn>
                                        <p:tgtEl>
                                          <p:spTgt spid="4207"/>
                                        </p:tgtEl>
                                        <p:attrNameLst>
                                          <p:attrName>style.visibility</p:attrName>
                                        </p:attrNameLst>
                                      </p:cBhvr>
                                      <p:to>
                                        <p:strVal val="hidden"/>
                                      </p:to>
                                    </p:set>
                                  </p:childTnLst>
                                </p:cTn>
                              </p:par>
                            </p:childTnLst>
                          </p:cTn>
                        </p:par>
                      </p:childTnLst>
                    </p:cTn>
                  </p:par>
                </p:childTnLst>
              </p:cTn>
              <p:nextCondLst>
                <p:cond evt="onClick" delay="0">
                  <p:tgtEl>
                    <p:spTgt spid="4207"/>
                  </p:tgtEl>
                </p:cond>
              </p:nextCondLst>
            </p:seq>
            <p:seq concurrent="1" nextAc="seek">
              <p:cTn id="170" restart="whenNotActive" fill="hold" evtFilter="cancelBubble" nodeType="interactiveSeq">
                <p:stCondLst>
                  <p:cond evt="onClick" delay="0">
                    <p:tgtEl>
                      <p:spTgt spid="4205"/>
                    </p:tgtEl>
                  </p:cond>
                </p:stCondLst>
                <p:endSync evt="end" delay="0">
                  <p:rtn val="all"/>
                </p:endSync>
                <p:childTnLst>
                  <p:par>
                    <p:cTn id="171" fill="hold" nodeType="clickPar">
                      <p:stCondLst>
                        <p:cond delay="0"/>
                      </p:stCondLst>
                      <p:childTnLst>
                        <p:par>
                          <p:cTn id="172" fill="hold" nodeType="withGroup">
                            <p:stCondLst>
                              <p:cond delay="0"/>
                            </p:stCondLst>
                            <p:childTnLst>
                              <p:par>
                                <p:cTn id="173" presetID="22" presetClass="exit" presetSubtype="4" fill="hold" grpId="0" nodeType="clickEffect">
                                  <p:stCondLst>
                                    <p:cond delay="0"/>
                                  </p:stCondLst>
                                  <p:childTnLst>
                                    <p:animEffect transition="out" filter="wipe(down)">
                                      <p:cBhvr>
                                        <p:cTn id="174" dur="500"/>
                                        <p:tgtEl>
                                          <p:spTgt spid="4205"/>
                                        </p:tgtEl>
                                      </p:cBhvr>
                                    </p:animEffect>
                                    <p:set>
                                      <p:cBhvr>
                                        <p:cTn id="175" dur="1" fill="hold">
                                          <p:stCondLst>
                                            <p:cond delay="499"/>
                                          </p:stCondLst>
                                        </p:cTn>
                                        <p:tgtEl>
                                          <p:spTgt spid="4205"/>
                                        </p:tgtEl>
                                        <p:attrNameLst>
                                          <p:attrName>style.visibility</p:attrName>
                                        </p:attrNameLst>
                                      </p:cBhvr>
                                      <p:to>
                                        <p:strVal val="hidden"/>
                                      </p:to>
                                    </p:set>
                                  </p:childTnLst>
                                </p:cTn>
                              </p:par>
                            </p:childTnLst>
                          </p:cTn>
                        </p:par>
                      </p:childTnLst>
                    </p:cTn>
                  </p:par>
                </p:childTnLst>
              </p:cTn>
              <p:nextCondLst>
                <p:cond evt="onClick" delay="0">
                  <p:tgtEl>
                    <p:spTgt spid="4205"/>
                  </p:tgtEl>
                </p:cond>
              </p:nextCondLst>
            </p:seq>
            <p:seq concurrent="1" nextAc="seek">
              <p:cTn id="176" restart="whenNotActive" fill="hold" evtFilter="cancelBubble" nodeType="interactiveSeq">
                <p:stCondLst>
                  <p:cond evt="onClick" delay="0">
                    <p:tgtEl>
                      <p:spTgt spid="4206"/>
                    </p:tgtEl>
                  </p:cond>
                </p:stCondLst>
                <p:endSync evt="end" delay="0">
                  <p:rtn val="all"/>
                </p:endSync>
                <p:childTnLst>
                  <p:par>
                    <p:cTn id="177" fill="hold" nodeType="clickPar">
                      <p:stCondLst>
                        <p:cond delay="0"/>
                      </p:stCondLst>
                      <p:childTnLst>
                        <p:par>
                          <p:cTn id="178" fill="hold" nodeType="withGroup">
                            <p:stCondLst>
                              <p:cond delay="0"/>
                            </p:stCondLst>
                            <p:childTnLst>
                              <p:par>
                                <p:cTn id="179" presetID="22" presetClass="exit" presetSubtype="4" fill="hold" grpId="0" nodeType="clickEffect">
                                  <p:stCondLst>
                                    <p:cond delay="0"/>
                                  </p:stCondLst>
                                  <p:childTnLst>
                                    <p:animEffect transition="out" filter="wipe(down)">
                                      <p:cBhvr>
                                        <p:cTn id="180" dur="500"/>
                                        <p:tgtEl>
                                          <p:spTgt spid="4206"/>
                                        </p:tgtEl>
                                      </p:cBhvr>
                                    </p:animEffect>
                                    <p:set>
                                      <p:cBhvr>
                                        <p:cTn id="181" dur="1" fill="hold">
                                          <p:stCondLst>
                                            <p:cond delay="499"/>
                                          </p:stCondLst>
                                        </p:cTn>
                                        <p:tgtEl>
                                          <p:spTgt spid="4206"/>
                                        </p:tgtEl>
                                        <p:attrNameLst>
                                          <p:attrName>style.visibility</p:attrName>
                                        </p:attrNameLst>
                                      </p:cBhvr>
                                      <p:to>
                                        <p:strVal val="hidden"/>
                                      </p:to>
                                    </p:set>
                                  </p:childTnLst>
                                </p:cTn>
                              </p:par>
                            </p:childTnLst>
                          </p:cTn>
                        </p:par>
                      </p:childTnLst>
                    </p:cTn>
                  </p:par>
                </p:childTnLst>
              </p:cTn>
              <p:nextCondLst>
                <p:cond evt="onClick" delay="0">
                  <p:tgtEl>
                    <p:spTgt spid="4206"/>
                  </p:tgtEl>
                </p:cond>
              </p:nextCondLst>
            </p:seq>
            <p:seq concurrent="1" nextAc="seek">
              <p:cTn id="182" restart="whenNotActive" fill="hold" evtFilter="cancelBubble" nodeType="interactiveSeq">
                <p:stCondLst>
                  <p:cond evt="onClick" delay="0">
                    <p:tgtEl>
                      <p:spTgt spid="4223"/>
                    </p:tgtEl>
                  </p:cond>
                </p:stCondLst>
                <p:endSync evt="end" delay="0">
                  <p:rtn val="all"/>
                </p:endSync>
                <p:childTnLst>
                  <p:par>
                    <p:cTn id="183" fill="hold" nodeType="clickPar">
                      <p:stCondLst>
                        <p:cond delay="0"/>
                      </p:stCondLst>
                      <p:childTnLst>
                        <p:par>
                          <p:cTn id="184" fill="hold" nodeType="withGroup">
                            <p:stCondLst>
                              <p:cond delay="0"/>
                            </p:stCondLst>
                            <p:childTnLst>
                              <p:par>
                                <p:cTn id="185" presetID="22" presetClass="exit" presetSubtype="4" fill="hold" grpId="0" nodeType="clickEffect">
                                  <p:stCondLst>
                                    <p:cond delay="0"/>
                                  </p:stCondLst>
                                  <p:childTnLst>
                                    <p:animEffect transition="out" filter="wipe(down)">
                                      <p:cBhvr>
                                        <p:cTn id="186" dur="500"/>
                                        <p:tgtEl>
                                          <p:spTgt spid="4223"/>
                                        </p:tgtEl>
                                      </p:cBhvr>
                                    </p:animEffect>
                                    <p:set>
                                      <p:cBhvr>
                                        <p:cTn id="187" dur="1" fill="hold">
                                          <p:stCondLst>
                                            <p:cond delay="499"/>
                                          </p:stCondLst>
                                        </p:cTn>
                                        <p:tgtEl>
                                          <p:spTgt spid="4223"/>
                                        </p:tgtEl>
                                        <p:attrNameLst>
                                          <p:attrName>style.visibility</p:attrName>
                                        </p:attrNameLst>
                                      </p:cBhvr>
                                      <p:to>
                                        <p:strVal val="hidden"/>
                                      </p:to>
                                    </p:set>
                                  </p:childTnLst>
                                </p:cTn>
                              </p:par>
                            </p:childTnLst>
                          </p:cTn>
                        </p:par>
                      </p:childTnLst>
                    </p:cTn>
                  </p:par>
                </p:childTnLst>
              </p:cTn>
              <p:nextCondLst>
                <p:cond evt="onClick" delay="0">
                  <p:tgtEl>
                    <p:spTgt spid="4223"/>
                  </p:tgtEl>
                </p:cond>
              </p:nextCondLst>
            </p:seq>
            <p:seq concurrent="1" nextAc="seek">
              <p:cTn id="188" restart="whenNotActive" fill="hold" evtFilter="cancelBubble" nodeType="interactiveSeq">
                <p:stCondLst>
                  <p:cond evt="onClick" delay="0">
                    <p:tgtEl>
                      <p:spTgt spid="4224"/>
                    </p:tgtEl>
                  </p:cond>
                </p:stCondLst>
                <p:endSync evt="end" delay="0">
                  <p:rtn val="all"/>
                </p:endSync>
                <p:childTnLst>
                  <p:par>
                    <p:cTn id="189" fill="hold" nodeType="clickPar">
                      <p:stCondLst>
                        <p:cond delay="0"/>
                      </p:stCondLst>
                      <p:childTnLst>
                        <p:par>
                          <p:cTn id="190" fill="hold" nodeType="withGroup">
                            <p:stCondLst>
                              <p:cond delay="0"/>
                            </p:stCondLst>
                            <p:childTnLst>
                              <p:par>
                                <p:cTn id="191" presetID="22" presetClass="exit" presetSubtype="4" fill="hold" grpId="0" nodeType="clickEffect">
                                  <p:stCondLst>
                                    <p:cond delay="0"/>
                                  </p:stCondLst>
                                  <p:childTnLst>
                                    <p:animEffect transition="out" filter="wipe(down)">
                                      <p:cBhvr>
                                        <p:cTn id="192" dur="500"/>
                                        <p:tgtEl>
                                          <p:spTgt spid="4224"/>
                                        </p:tgtEl>
                                      </p:cBhvr>
                                    </p:animEffect>
                                    <p:set>
                                      <p:cBhvr>
                                        <p:cTn id="193" dur="1" fill="hold">
                                          <p:stCondLst>
                                            <p:cond delay="499"/>
                                          </p:stCondLst>
                                        </p:cTn>
                                        <p:tgtEl>
                                          <p:spTgt spid="4224"/>
                                        </p:tgtEl>
                                        <p:attrNameLst>
                                          <p:attrName>style.visibility</p:attrName>
                                        </p:attrNameLst>
                                      </p:cBhvr>
                                      <p:to>
                                        <p:strVal val="hidden"/>
                                      </p:to>
                                    </p:set>
                                  </p:childTnLst>
                                </p:cTn>
                              </p:par>
                            </p:childTnLst>
                          </p:cTn>
                        </p:par>
                      </p:childTnLst>
                    </p:cTn>
                  </p:par>
                </p:childTnLst>
              </p:cTn>
              <p:nextCondLst>
                <p:cond evt="onClick" delay="0">
                  <p:tgtEl>
                    <p:spTgt spid="4224"/>
                  </p:tgtEl>
                </p:cond>
              </p:nextCondLst>
            </p:seq>
            <p:seq concurrent="1" nextAc="seek">
              <p:cTn id="194" restart="whenNotActive" fill="hold" evtFilter="cancelBubble" nodeType="interactiveSeq">
                <p:stCondLst>
                  <p:cond evt="onClick" delay="0">
                    <p:tgtEl>
                      <p:spTgt spid="4222"/>
                    </p:tgtEl>
                  </p:cond>
                </p:stCondLst>
                <p:endSync evt="end" delay="0">
                  <p:rtn val="all"/>
                </p:endSync>
                <p:childTnLst>
                  <p:par>
                    <p:cTn id="195" fill="hold" nodeType="clickPar">
                      <p:stCondLst>
                        <p:cond delay="0"/>
                      </p:stCondLst>
                      <p:childTnLst>
                        <p:par>
                          <p:cTn id="196" fill="hold" nodeType="withGroup">
                            <p:stCondLst>
                              <p:cond delay="0"/>
                            </p:stCondLst>
                            <p:childTnLst>
                              <p:par>
                                <p:cTn id="197" presetID="22" presetClass="exit" presetSubtype="4" fill="hold" grpId="0" nodeType="clickEffect">
                                  <p:stCondLst>
                                    <p:cond delay="0"/>
                                  </p:stCondLst>
                                  <p:childTnLst>
                                    <p:animEffect transition="out" filter="wipe(down)">
                                      <p:cBhvr>
                                        <p:cTn id="198" dur="500"/>
                                        <p:tgtEl>
                                          <p:spTgt spid="4222"/>
                                        </p:tgtEl>
                                      </p:cBhvr>
                                    </p:animEffect>
                                    <p:set>
                                      <p:cBhvr>
                                        <p:cTn id="199" dur="1" fill="hold">
                                          <p:stCondLst>
                                            <p:cond delay="499"/>
                                          </p:stCondLst>
                                        </p:cTn>
                                        <p:tgtEl>
                                          <p:spTgt spid="4222"/>
                                        </p:tgtEl>
                                        <p:attrNameLst>
                                          <p:attrName>style.visibility</p:attrName>
                                        </p:attrNameLst>
                                      </p:cBhvr>
                                      <p:to>
                                        <p:strVal val="hidden"/>
                                      </p:to>
                                    </p:set>
                                  </p:childTnLst>
                                </p:cTn>
                              </p:par>
                            </p:childTnLst>
                          </p:cTn>
                        </p:par>
                      </p:childTnLst>
                    </p:cTn>
                  </p:par>
                </p:childTnLst>
              </p:cTn>
              <p:nextCondLst>
                <p:cond evt="onClick" delay="0">
                  <p:tgtEl>
                    <p:spTgt spid="4222"/>
                  </p:tgtEl>
                </p:cond>
              </p:nextCondLst>
            </p:seq>
            <p:seq concurrent="1" nextAc="seek">
              <p:cTn id="200" restart="whenNotActive" fill="hold" evtFilter="cancelBubble" nodeType="interactiveSeq">
                <p:stCondLst>
                  <p:cond evt="onClick" delay="0">
                    <p:tgtEl>
                      <p:spTgt spid="4221"/>
                    </p:tgtEl>
                  </p:cond>
                </p:stCondLst>
                <p:endSync evt="end" delay="0">
                  <p:rtn val="all"/>
                </p:endSync>
                <p:childTnLst>
                  <p:par>
                    <p:cTn id="201" fill="hold" nodeType="clickPar">
                      <p:stCondLst>
                        <p:cond delay="0"/>
                      </p:stCondLst>
                      <p:childTnLst>
                        <p:par>
                          <p:cTn id="202" fill="hold" nodeType="withGroup">
                            <p:stCondLst>
                              <p:cond delay="0"/>
                            </p:stCondLst>
                            <p:childTnLst>
                              <p:par>
                                <p:cTn id="203" presetID="22" presetClass="exit" presetSubtype="4" fill="hold" grpId="0" nodeType="clickEffect">
                                  <p:stCondLst>
                                    <p:cond delay="0"/>
                                  </p:stCondLst>
                                  <p:childTnLst>
                                    <p:animEffect transition="out" filter="wipe(down)">
                                      <p:cBhvr>
                                        <p:cTn id="204" dur="500"/>
                                        <p:tgtEl>
                                          <p:spTgt spid="4221"/>
                                        </p:tgtEl>
                                      </p:cBhvr>
                                    </p:animEffect>
                                    <p:set>
                                      <p:cBhvr>
                                        <p:cTn id="205" dur="1" fill="hold">
                                          <p:stCondLst>
                                            <p:cond delay="499"/>
                                          </p:stCondLst>
                                        </p:cTn>
                                        <p:tgtEl>
                                          <p:spTgt spid="4221"/>
                                        </p:tgtEl>
                                        <p:attrNameLst>
                                          <p:attrName>style.visibility</p:attrName>
                                        </p:attrNameLst>
                                      </p:cBhvr>
                                      <p:to>
                                        <p:strVal val="hidden"/>
                                      </p:to>
                                    </p:set>
                                  </p:childTnLst>
                                </p:cTn>
                              </p:par>
                            </p:childTnLst>
                          </p:cTn>
                        </p:par>
                      </p:childTnLst>
                    </p:cTn>
                  </p:par>
                </p:childTnLst>
              </p:cTn>
              <p:nextCondLst>
                <p:cond evt="onClick" delay="0">
                  <p:tgtEl>
                    <p:spTgt spid="4221"/>
                  </p:tgtEl>
                </p:cond>
              </p:nextCondLst>
            </p:seq>
            <p:seq concurrent="1" nextAc="seek">
              <p:cTn id="206" restart="whenNotActive" fill="hold" evtFilter="cancelBubble" nodeType="interactiveSeq">
                <p:stCondLst>
                  <p:cond evt="onClick" delay="0">
                    <p:tgtEl>
                      <p:spTgt spid="4219"/>
                    </p:tgtEl>
                  </p:cond>
                </p:stCondLst>
                <p:endSync evt="end" delay="0">
                  <p:rtn val="all"/>
                </p:endSync>
                <p:childTnLst>
                  <p:par>
                    <p:cTn id="207" fill="hold" nodeType="clickPar">
                      <p:stCondLst>
                        <p:cond delay="0"/>
                      </p:stCondLst>
                      <p:childTnLst>
                        <p:par>
                          <p:cTn id="208" fill="hold" nodeType="withGroup">
                            <p:stCondLst>
                              <p:cond delay="0"/>
                            </p:stCondLst>
                            <p:childTnLst>
                              <p:par>
                                <p:cTn id="209" presetID="22" presetClass="exit" presetSubtype="4" fill="hold" grpId="0" nodeType="clickEffect">
                                  <p:stCondLst>
                                    <p:cond delay="0"/>
                                  </p:stCondLst>
                                  <p:childTnLst>
                                    <p:animEffect transition="out" filter="wipe(down)">
                                      <p:cBhvr>
                                        <p:cTn id="210" dur="500"/>
                                        <p:tgtEl>
                                          <p:spTgt spid="4219"/>
                                        </p:tgtEl>
                                      </p:cBhvr>
                                    </p:animEffect>
                                    <p:set>
                                      <p:cBhvr>
                                        <p:cTn id="211" dur="1" fill="hold">
                                          <p:stCondLst>
                                            <p:cond delay="499"/>
                                          </p:stCondLst>
                                        </p:cTn>
                                        <p:tgtEl>
                                          <p:spTgt spid="4219"/>
                                        </p:tgtEl>
                                        <p:attrNameLst>
                                          <p:attrName>style.visibility</p:attrName>
                                        </p:attrNameLst>
                                      </p:cBhvr>
                                      <p:to>
                                        <p:strVal val="hidden"/>
                                      </p:to>
                                    </p:set>
                                  </p:childTnLst>
                                </p:cTn>
                              </p:par>
                            </p:childTnLst>
                          </p:cTn>
                        </p:par>
                      </p:childTnLst>
                    </p:cTn>
                  </p:par>
                </p:childTnLst>
              </p:cTn>
              <p:nextCondLst>
                <p:cond evt="onClick" delay="0">
                  <p:tgtEl>
                    <p:spTgt spid="4219"/>
                  </p:tgtEl>
                </p:cond>
              </p:nextCondLst>
            </p:seq>
            <p:seq concurrent="1" nextAc="seek">
              <p:cTn id="212" restart="whenNotActive" fill="hold" evtFilter="cancelBubble" nodeType="interactiveSeq">
                <p:stCondLst>
                  <p:cond evt="onClick" delay="0">
                    <p:tgtEl>
                      <p:spTgt spid="4220"/>
                    </p:tgtEl>
                  </p:cond>
                </p:stCondLst>
                <p:endSync evt="end" delay="0">
                  <p:rtn val="all"/>
                </p:endSync>
                <p:childTnLst>
                  <p:par>
                    <p:cTn id="213" fill="hold" nodeType="clickPar">
                      <p:stCondLst>
                        <p:cond delay="0"/>
                      </p:stCondLst>
                      <p:childTnLst>
                        <p:par>
                          <p:cTn id="214" fill="hold" nodeType="withGroup">
                            <p:stCondLst>
                              <p:cond delay="0"/>
                            </p:stCondLst>
                            <p:childTnLst>
                              <p:par>
                                <p:cTn id="215" presetID="22" presetClass="exit" presetSubtype="4" fill="hold" grpId="0" nodeType="clickEffect">
                                  <p:stCondLst>
                                    <p:cond delay="0"/>
                                  </p:stCondLst>
                                  <p:childTnLst>
                                    <p:animEffect transition="out" filter="wipe(down)">
                                      <p:cBhvr>
                                        <p:cTn id="216" dur="500"/>
                                        <p:tgtEl>
                                          <p:spTgt spid="4220"/>
                                        </p:tgtEl>
                                      </p:cBhvr>
                                    </p:animEffect>
                                    <p:set>
                                      <p:cBhvr>
                                        <p:cTn id="217" dur="1" fill="hold">
                                          <p:stCondLst>
                                            <p:cond delay="499"/>
                                          </p:stCondLst>
                                        </p:cTn>
                                        <p:tgtEl>
                                          <p:spTgt spid="4220"/>
                                        </p:tgtEl>
                                        <p:attrNameLst>
                                          <p:attrName>style.visibility</p:attrName>
                                        </p:attrNameLst>
                                      </p:cBhvr>
                                      <p:to>
                                        <p:strVal val="hidden"/>
                                      </p:to>
                                    </p:set>
                                  </p:childTnLst>
                                </p:cTn>
                              </p:par>
                            </p:childTnLst>
                          </p:cTn>
                        </p:par>
                      </p:childTnLst>
                    </p:cTn>
                  </p:par>
                </p:childTnLst>
              </p:cTn>
              <p:nextCondLst>
                <p:cond evt="onClick" delay="0">
                  <p:tgtEl>
                    <p:spTgt spid="4220"/>
                  </p:tgtEl>
                </p:cond>
              </p:nextCondLst>
            </p:seq>
          </p:childTnLst>
        </p:cTn>
      </p:par>
    </p:tnLst>
    <p:bldLst>
      <p:bldP spid="4133" grpId="0" animBg="1"/>
      <p:bldP spid="4134" grpId="0" animBg="1"/>
      <p:bldP spid="4135" grpId="0" animBg="1"/>
      <p:bldP spid="4136" grpId="0" animBg="1"/>
      <p:bldP spid="4137" grpId="0" animBg="1"/>
      <p:bldP spid="4138" grpId="0" animBg="1"/>
      <p:bldP spid="4163" grpId="0" animBg="1"/>
      <p:bldP spid="4164" grpId="0" animBg="1"/>
      <p:bldP spid="4165" grpId="0" animBg="1"/>
      <p:bldP spid="4166" grpId="0" animBg="1"/>
      <p:bldP spid="4167" grpId="0" animBg="1"/>
      <p:bldP spid="4168" grpId="0" animBg="1"/>
      <p:bldP spid="4177" grpId="0" animBg="1"/>
      <p:bldP spid="4178" grpId="0" animBg="1"/>
      <p:bldP spid="4179" grpId="0" animBg="1"/>
      <p:bldP spid="4180" grpId="0" animBg="1"/>
      <p:bldP spid="4181" grpId="0" animBg="1"/>
      <p:bldP spid="4182" grpId="0" animBg="1"/>
      <p:bldP spid="4191" grpId="0" animBg="1"/>
      <p:bldP spid="4192" grpId="0" animBg="1"/>
      <p:bldP spid="4193" grpId="0" animBg="1"/>
      <p:bldP spid="4194" grpId="0" animBg="1"/>
      <p:bldP spid="4195" grpId="0" animBg="1"/>
      <p:bldP spid="4196" grpId="0" animBg="1"/>
      <p:bldP spid="4205" grpId="0" animBg="1"/>
      <p:bldP spid="4206" grpId="0" animBg="1"/>
      <p:bldP spid="4207" grpId="0" animBg="1"/>
      <p:bldP spid="4208" grpId="0" animBg="1"/>
      <p:bldP spid="4209" grpId="0" animBg="1"/>
      <p:bldP spid="4210" grpId="0" animBg="1"/>
      <p:bldP spid="4219" grpId="0" animBg="1"/>
      <p:bldP spid="4220" grpId="0" animBg="1"/>
      <p:bldP spid="4221" grpId="0" animBg="1"/>
      <p:bldP spid="4222" grpId="0" animBg="1"/>
      <p:bldP spid="4223" grpId="0" animBg="1"/>
      <p:bldP spid="42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clrChange>
              <a:clrFrom>
                <a:srgbClr val="DADADA"/>
              </a:clrFrom>
              <a:clrTo>
                <a:srgbClr val="DADADA">
                  <a:alpha val="0"/>
                </a:srgbClr>
              </a:clrTo>
            </a:clrChange>
            <a:extLst>
              <a:ext uri="{28A0092B-C50C-407E-A947-70E740481C1C}">
                <a14:useLocalDpi xmlns:a14="http://schemas.microsoft.com/office/drawing/2010/main" val="0"/>
              </a:ext>
            </a:extLst>
          </a:blip>
          <a:srcRect/>
          <a:stretch>
            <a:fillRect/>
          </a:stretch>
        </p:blipFill>
        <p:spPr bwMode="auto">
          <a:xfrm>
            <a:off x="1835696" y="908720"/>
            <a:ext cx="4919776" cy="4919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41682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AutoShape 4"/>
          <p:cNvSpPr>
            <a:spLocks noChangeArrowheads="1"/>
          </p:cNvSpPr>
          <p:nvPr/>
        </p:nvSpPr>
        <p:spPr bwMode="auto">
          <a:xfrm>
            <a:off x="4140200" y="908050"/>
            <a:ext cx="3095625" cy="1163638"/>
          </a:xfrm>
          <a:prstGeom prst="wedgeRectCallout">
            <a:avLst>
              <a:gd name="adj1" fmla="val -32198"/>
              <a:gd name="adj2" fmla="val 94131"/>
            </a:avLst>
          </a:prstGeom>
          <a:solidFill>
            <a:schemeClr val="accent6">
              <a:lumMod val="40000"/>
              <a:lumOff val="60000"/>
            </a:schemeClr>
          </a:solidFill>
          <a:ln w="9525">
            <a:solidFill>
              <a:schemeClr val="tx1"/>
            </a:solidFill>
            <a:miter lim="800000"/>
            <a:headEnd/>
            <a:tailEnd/>
          </a:ln>
          <a:effectLst>
            <a:outerShdw blurRad="50800" dist="38100" dir="8100000" algn="tr" rotWithShape="0">
              <a:prstClr val="black">
                <a:alpha val="40000"/>
              </a:prstClr>
            </a:outerShdw>
          </a:effectLst>
        </p:spPr>
        <p:txBody>
          <a:bodyPr anchor="ctr"/>
          <a:lstStyle/>
          <a:p>
            <a:pPr algn="ctr" fontAlgn="auto">
              <a:spcBef>
                <a:spcPts val="0"/>
              </a:spcBef>
              <a:spcAft>
                <a:spcPts val="0"/>
              </a:spcAft>
              <a:defRPr/>
            </a:pPr>
            <a:r>
              <a:rPr lang="es-ES" sz="3200" b="1" dirty="0">
                <a:solidFill>
                  <a:srgbClr val="002060"/>
                </a:solidFill>
                <a:latin typeface="Calibri" pitchFamily="34" charset="0"/>
              </a:rPr>
              <a:t>1. </a:t>
            </a:r>
            <a:r>
              <a:rPr lang="es-ES" sz="3200" b="1" dirty="0" smtClean="0">
                <a:solidFill>
                  <a:srgbClr val="002060"/>
                </a:solidFill>
                <a:latin typeface="Calibri" pitchFamily="34" charset="0"/>
              </a:rPr>
              <a:t>Me llamo Adam.</a:t>
            </a:r>
            <a:endParaRPr lang="es-ES" sz="3200" b="1" dirty="0">
              <a:solidFill>
                <a:srgbClr val="002060"/>
              </a:solidFill>
              <a:latin typeface="Calibri" pitchFamily="34" charset="0"/>
            </a:endParaRPr>
          </a:p>
        </p:txBody>
      </p:sp>
      <p:sp>
        <p:nvSpPr>
          <p:cNvPr id="9220" name="AutoShape 6"/>
          <p:cNvSpPr>
            <a:spLocks noChangeArrowheads="1"/>
          </p:cNvSpPr>
          <p:nvPr/>
        </p:nvSpPr>
        <p:spPr bwMode="auto">
          <a:xfrm>
            <a:off x="6227763" y="1700213"/>
            <a:ext cx="2735262" cy="1865312"/>
          </a:xfrm>
          <a:prstGeom prst="wedgeEllipseCallout">
            <a:avLst>
              <a:gd name="adj1" fmla="val -74819"/>
              <a:gd name="adj2" fmla="val 42954"/>
            </a:avLst>
          </a:prstGeom>
          <a:solidFill>
            <a:srgbClr val="FFFF99"/>
          </a:solidFill>
          <a:ln w="9525">
            <a:solidFill>
              <a:schemeClr val="tx1"/>
            </a:solidFill>
            <a:miter lim="800000"/>
            <a:headEnd/>
            <a:tailEnd/>
          </a:ln>
          <a:effectLst>
            <a:outerShdw blurRad="50800" dist="38100" dir="8100000" algn="tr" rotWithShape="0">
              <a:prstClr val="black">
                <a:alpha val="40000"/>
              </a:prstClr>
            </a:outerShdw>
          </a:effectLst>
        </p:spPr>
        <p:txBody>
          <a:bodyPr anchor="ctr"/>
          <a:lstStyle/>
          <a:p>
            <a:pPr algn="ctr"/>
            <a:r>
              <a:rPr lang="es-ES" sz="2800" b="1" dirty="0" smtClean="0">
                <a:solidFill>
                  <a:srgbClr val="002060"/>
                </a:solidFill>
                <a:latin typeface="Calibri" pitchFamily="34" charset="0"/>
              </a:rPr>
              <a:t>2. Tengo 15 años.</a:t>
            </a:r>
            <a:endParaRPr lang="es-ES" sz="2800" b="1" dirty="0">
              <a:solidFill>
                <a:srgbClr val="002060"/>
              </a:solidFill>
              <a:latin typeface="Calibri" pitchFamily="34" charset="0"/>
            </a:endParaRPr>
          </a:p>
        </p:txBody>
      </p:sp>
      <p:sp>
        <p:nvSpPr>
          <p:cNvPr id="11271" name="AutoShape 7"/>
          <p:cNvSpPr>
            <a:spLocks noChangeArrowheads="1"/>
          </p:cNvSpPr>
          <p:nvPr/>
        </p:nvSpPr>
        <p:spPr bwMode="auto">
          <a:xfrm>
            <a:off x="3429000" y="4929188"/>
            <a:ext cx="3929063" cy="1928812"/>
          </a:xfrm>
          <a:prstGeom prst="wedgeEllipseCallout">
            <a:avLst>
              <a:gd name="adj1" fmla="val -17898"/>
              <a:gd name="adj2" fmla="val -75009"/>
            </a:avLst>
          </a:prstGeom>
          <a:solidFill>
            <a:schemeClr val="accent6">
              <a:lumMod val="75000"/>
            </a:schemeClr>
          </a:solidFill>
          <a:ln w="9525">
            <a:solidFill>
              <a:schemeClr val="tx1"/>
            </a:solidFill>
            <a:miter lim="800000"/>
            <a:headEnd/>
            <a:tailEnd/>
          </a:ln>
          <a:effectLst>
            <a:outerShdw blurRad="50800" dist="38100" dir="8100000" algn="tr" rotWithShape="0">
              <a:prstClr val="black">
                <a:alpha val="40000"/>
              </a:prstClr>
            </a:outerShdw>
          </a:effectLst>
        </p:spPr>
        <p:txBody>
          <a:bodyPr anchor="ctr"/>
          <a:lstStyle/>
          <a:p>
            <a:pPr algn="ctr" fontAlgn="auto">
              <a:spcBef>
                <a:spcPts val="0"/>
              </a:spcBef>
              <a:spcAft>
                <a:spcPts val="0"/>
              </a:spcAft>
              <a:defRPr/>
            </a:pPr>
            <a:r>
              <a:rPr lang="es-ES" sz="3200" b="1" dirty="0">
                <a:solidFill>
                  <a:schemeClr val="bg1"/>
                </a:solidFill>
                <a:latin typeface="Calibri" pitchFamily="34" charset="0"/>
              </a:rPr>
              <a:t>4. </a:t>
            </a:r>
            <a:r>
              <a:rPr lang="es-ES" sz="3200" b="1" dirty="0" smtClean="0">
                <a:solidFill>
                  <a:schemeClr val="bg1"/>
                </a:solidFill>
                <a:latin typeface="Calibri" pitchFamily="34" charset="0"/>
              </a:rPr>
              <a:t>Sí.</a:t>
            </a:r>
            <a:endParaRPr lang="es-ES" sz="3200" b="1" dirty="0">
              <a:solidFill>
                <a:schemeClr val="bg1"/>
              </a:solidFill>
              <a:latin typeface="Calibri" pitchFamily="34" charset="0"/>
            </a:endParaRPr>
          </a:p>
        </p:txBody>
      </p:sp>
      <p:sp>
        <p:nvSpPr>
          <p:cNvPr id="9222" name="AutoShape 10"/>
          <p:cNvSpPr>
            <a:spLocks noChangeArrowheads="1"/>
          </p:cNvSpPr>
          <p:nvPr/>
        </p:nvSpPr>
        <p:spPr bwMode="auto">
          <a:xfrm>
            <a:off x="684213" y="714375"/>
            <a:ext cx="3168650" cy="1785938"/>
          </a:xfrm>
          <a:prstGeom prst="wedgeEllipseCallout">
            <a:avLst>
              <a:gd name="adj1" fmla="val 42792"/>
              <a:gd name="adj2" fmla="val 74514"/>
            </a:avLst>
          </a:prstGeom>
          <a:solidFill>
            <a:srgbClr val="FFFF99"/>
          </a:solidFill>
          <a:ln w="9525">
            <a:solidFill>
              <a:schemeClr val="tx1"/>
            </a:solidFill>
            <a:miter lim="800000"/>
            <a:headEnd/>
            <a:tailEnd/>
          </a:ln>
          <a:effectLst>
            <a:outerShdw blurRad="50800" dist="38100" dir="8100000" algn="tr" rotWithShape="0">
              <a:prstClr val="black">
                <a:alpha val="40000"/>
              </a:prstClr>
            </a:outerShdw>
          </a:effectLst>
        </p:spPr>
        <p:txBody>
          <a:bodyPr anchor="ctr"/>
          <a:lstStyle/>
          <a:p>
            <a:pPr algn="ctr"/>
            <a:r>
              <a:rPr lang="es-ES" sz="3200" b="1">
                <a:solidFill>
                  <a:srgbClr val="002060"/>
                </a:solidFill>
                <a:latin typeface="Calibri" pitchFamily="34" charset="0"/>
              </a:rPr>
              <a:t>7. Sí, pero es un poco aburrido.</a:t>
            </a:r>
            <a:endParaRPr lang="es-ES" sz="2800" b="1">
              <a:solidFill>
                <a:srgbClr val="002060"/>
              </a:solidFill>
              <a:latin typeface="Calibri" pitchFamily="34" charset="0"/>
            </a:endParaRPr>
          </a:p>
        </p:txBody>
      </p:sp>
      <p:pic>
        <p:nvPicPr>
          <p:cNvPr id="9223" name="Picture 11" descr="Trent%20Site%20cartoon%20boy%20smili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708275"/>
            <a:ext cx="1398587" cy="1714500"/>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AutoShape 12"/>
          <p:cNvSpPr>
            <a:spLocks noChangeArrowheads="1"/>
          </p:cNvSpPr>
          <p:nvPr/>
        </p:nvSpPr>
        <p:spPr bwMode="auto">
          <a:xfrm>
            <a:off x="250825" y="2500313"/>
            <a:ext cx="2736850" cy="1793875"/>
          </a:xfrm>
          <a:prstGeom prst="wedgeEllipseCallout">
            <a:avLst>
              <a:gd name="adj1" fmla="val 78653"/>
              <a:gd name="adj2" fmla="val 38245"/>
            </a:avLst>
          </a:prstGeom>
          <a:solidFill>
            <a:schemeClr val="accent6">
              <a:lumMod val="60000"/>
              <a:lumOff val="40000"/>
            </a:schemeClr>
          </a:solidFill>
          <a:ln w="9525">
            <a:solidFill>
              <a:schemeClr val="tx1"/>
            </a:solidFill>
            <a:miter lim="800000"/>
            <a:headEnd/>
            <a:tailEnd/>
          </a:ln>
          <a:effectLst>
            <a:outerShdw blurRad="50800" dist="38100" dir="8100000" algn="tr" rotWithShape="0">
              <a:prstClr val="black">
                <a:alpha val="40000"/>
              </a:prstClr>
            </a:outerShdw>
          </a:effectLst>
        </p:spPr>
        <p:txBody>
          <a:bodyPr anchor="ctr"/>
          <a:lstStyle/>
          <a:p>
            <a:pPr algn="ctr" fontAlgn="auto">
              <a:spcBef>
                <a:spcPts val="0"/>
              </a:spcBef>
              <a:spcAft>
                <a:spcPts val="0"/>
              </a:spcAft>
              <a:defRPr/>
            </a:pPr>
            <a:r>
              <a:rPr lang="es-ES" sz="3200" b="1" dirty="0">
                <a:solidFill>
                  <a:srgbClr val="FFFFCC"/>
                </a:solidFill>
                <a:latin typeface="Calibri" pitchFamily="34" charset="0"/>
              </a:rPr>
              <a:t>6.  Sí, por supuesto. ¿Y tú?</a:t>
            </a:r>
          </a:p>
        </p:txBody>
      </p:sp>
      <p:sp>
        <p:nvSpPr>
          <p:cNvPr id="11277" name="AutoShape 4"/>
          <p:cNvSpPr>
            <a:spLocks noChangeArrowheads="1"/>
          </p:cNvSpPr>
          <p:nvPr/>
        </p:nvSpPr>
        <p:spPr bwMode="auto">
          <a:xfrm>
            <a:off x="5867400" y="3643313"/>
            <a:ext cx="3095625" cy="1568450"/>
          </a:xfrm>
          <a:prstGeom prst="wedgeRectCallout">
            <a:avLst>
              <a:gd name="adj1" fmla="val -70233"/>
              <a:gd name="adj2" fmla="val -31059"/>
            </a:avLst>
          </a:prstGeom>
          <a:solidFill>
            <a:schemeClr val="accent6">
              <a:lumMod val="60000"/>
              <a:lumOff val="40000"/>
            </a:schemeClr>
          </a:solidFill>
          <a:ln w="9525">
            <a:solidFill>
              <a:schemeClr val="tx1"/>
            </a:solidFill>
            <a:miter lim="800000"/>
            <a:headEnd/>
            <a:tailEnd/>
          </a:ln>
          <a:effectLst>
            <a:outerShdw blurRad="50800" dist="38100" dir="8100000" algn="tr" rotWithShape="0">
              <a:prstClr val="black">
                <a:alpha val="40000"/>
              </a:prstClr>
            </a:outerShdw>
          </a:effectLst>
        </p:spPr>
        <p:txBody>
          <a:bodyPr anchor="ctr"/>
          <a:lstStyle/>
          <a:p>
            <a:pPr algn="ctr" fontAlgn="auto">
              <a:spcBef>
                <a:spcPts val="0"/>
              </a:spcBef>
              <a:spcAft>
                <a:spcPts val="0"/>
              </a:spcAft>
              <a:defRPr/>
            </a:pPr>
            <a:r>
              <a:rPr lang="es-ES" sz="3200" b="1" dirty="0">
                <a:solidFill>
                  <a:srgbClr val="FFFFCC"/>
                </a:solidFill>
                <a:latin typeface="Calibri" pitchFamily="34" charset="0"/>
              </a:rPr>
              <a:t>3. </a:t>
            </a:r>
            <a:r>
              <a:rPr lang="es-ES" sz="3200" b="1" dirty="0" smtClean="0">
                <a:solidFill>
                  <a:srgbClr val="FFFFCC"/>
                </a:solidFill>
                <a:latin typeface="Calibri" pitchFamily="34" charset="0"/>
              </a:rPr>
              <a:t>En </a:t>
            </a:r>
            <a:r>
              <a:rPr lang="es-ES" sz="3200" b="1" dirty="0" err="1" smtClean="0">
                <a:solidFill>
                  <a:srgbClr val="FFFFCC"/>
                </a:solidFill>
                <a:latin typeface="Calibri" pitchFamily="34" charset="0"/>
              </a:rPr>
              <a:t>Cambourne</a:t>
            </a:r>
            <a:r>
              <a:rPr lang="es-ES" sz="3200" b="1" dirty="0" smtClean="0">
                <a:solidFill>
                  <a:srgbClr val="FFFFCC"/>
                </a:solidFill>
                <a:latin typeface="Calibri" pitchFamily="34" charset="0"/>
              </a:rPr>
              <a:t>.</a:t>
            </a:r>
            <a:endParaRPr lang="es-ES" sz="3200" b="1" dirty="0">
              <a:solidFill>
                <a:srgbClr val="FFFFCC"/>
              </a:solidFill>
              <a:latin typeface="Calibri" pitchFamily="34" charset="0"/>
            </a:endParaRPr>
          </a:p>
        </p:txBody>
      </p:sp>
      <p:sp>
        <p:nvSpPr>
          <p:cNvPr id="11278" name="AutoShape 7"/>
          <p:cNvSpPr>
            <a:spLocks noChangeArrowheads="1"/>
          </p:cNvSpPr>
          <p:nvPr/>
        </p:nvSpPr>
        <p:spPr bwMode="auto">
          <a:xfrm>
            <a:off x="0" y="4652963"/>
            <a:ext cx="3563888" cy="1655762"/>
          </a:xfrm>
          <a:prstGeom prst="wedgeEllipseCallout">
            <a:avLst>
              <a:gd name="adj1" fmla="val 10037"/>
              <a:gd name="adj2" fmla="val -73009"/>
            </a:avLst>
          </a:prstGeom>
          <a:solidFill>
            <a:schemeClr val="accent6">
              <a:lumMod val="40000"/>
              <a:lumOff val="60000"/>
            </a:schemeClr>
          </a:solidFill>
          <a:ln w="9525">
            <a:solidFill>
              <a:schemeClr val="tx1"/>
            </a:solidFill>
            <a:miter lim="800000"/>
            <a:headEnd/>
            <a:tailEnd/>
          </a:ln>
          <a:effectLst>
            <a:outerShdw blurRad="50800" dist="38100" dir="8100000" algn="tr" rotWithShape="0">
              <a:prstClr val="black">
                <a:alpha val="40000"/>
              </a:prstClr>
            </a:outerShdw>
          </a:effectLst>
        </p:spPr>
        <p:txBody>
          <a:bodyPr anchor="ctr"/>
          <a:lstStyle/>
          <a:p>
            <a:pPr algn="ctr" fontAlgn="auto">
              <a:spcBef>
                <a:spcPts val="0"/>
              </a:spcBef>
              <a:spcAft>
                <a:spcPts val="0"/>
              </a:spcAft>
              <a:defRPr/>
            </a:pPr>
            <a:r>
              <a:rPr lang="es-ES" sz="3200" b="1" dirty="0">
                <a:solidFill>
                  <a:srgbClr val="002060"/>
                </a:solidFill>
                <a:latin typeface="Calibri" pitchFamily="34" charset="0"/>
              </a:rPr>
              <a:t>5. Sí, me gusta mucho.</a:t>
            </a:r>
          </a:p>
        </p:txBody>
      </p:sp>
      <p:sp>
        <p:nvSpPr>
          <p:cNvPr id="11" name="Text Box 158"/>
          <p:cNvSpPr txBox="1">
            <a:spLocks noChangeArrowheads="1"/>
          </p:cNvSpPr>
          <p:nvPr/>
        </p:nvSpPr>
        <p:spPr bwMode="auto">
          <a:xfrm>
            <a:off x="0" y="-27384"/>
            <a:ext cx="9144000" cy="701675"/>
          </a:xfrm>
          <a:prstGeom prst="rect">
            <a:avLst/>
          </a:prstGeom>
          <a:solidFill>
            <a:srgbClr val="401B5B"/>
          </a:solidFill>
          <a:ln>
            <a:noFill/>
          </a:ln>
          <a:effectLst/>
        </p:spPr>
        <p:txBody>
          <a:bodyPr wrap="square">
            <a:spAutoFit/>
          </a:bodyPr>
          <a:lstStyle/>
          <a:p>
            <a:pPr algn="ctr"/>
            <a:r>
              <a:rPr lang="en-GB" sz="4000" dirty="0" smtClean="0">
                <a:solidFill>
                  <a:srgbClr val="FFFFCC"/>
                </a:solidFill>
                <a:latin typeface="Showcard Gothic" pitchFamily="82" charset="0"/>
              </a:rPr>
              <a:t>¿</a:t>
            </a:r>
            <a:r>
              <a:rPr lang="en-GB" sz="4000" dirty="0" err="1" smtClean="0">
                <a:solidFill>
                  <a:srgbClr val="FFFFCC"/>
                </a:solidFill>
                <a:latin typeface="Showcard Gothic" pitchFamily="82" charset="0"/>
              </a:rPr>
              <a:t>Cuáles</a:t>
            </a:r>
            <a:r>
              <a:rPr lang="en-GB" sz="4000" dirty="0" smtClean="0">
                <a:solidFill>
                  <a:srgbClr val="FFFFCC"/>
                </a:solidFill>
                <a:latin typeface="Showcard Gothic" pitchFamily="82" charset="0"/>
              </a:rPr>
              <a:t> son </a:t>
            </a:r>
            <a:r>
              <a:rPr lang="en-GB" sz="4000" dirty="0" err="1" smtClean="0">
                <a:solidFill>
                  <a:srgbClr val="FFFFCC"/>
                </a:solidFill>
                <a:latin typeface="Showcard Gothic" pitchFamily="82" charset="0"/>
              </a:rPr>
              <a:t>las</a:t>
            </a:r>
            <a:r>
              <a:rPr lang="en-GB" sz="4000" dirty="0" smtClean="0">
                <a:solidFill>
                  <a:srgbClr val="FFFFCC"/>
                </a:solidFill>
                <a:latin typeface="Showcard Gothic" pitchFamily="82" charset="0"/>
              </a:rPr>
              <a:t> </a:t>
            </a:r>
            <a:r>
              <a:rPr lang="en-GB" sz="4000" dirty="0" err="1" smtClean="0">
                <a:solidFill>
                  <a:srgbClr val="FFFFCC"/>
                </a:solidFill>
                <a:latin typeface="Showcard Gothic" pitchFamily="82" charset="0"/>
              </a:rPr>
              <a:t>preguntas</a:t>
            </a:r>
            <a:r>
              <a:rPr lang="en-GB" sz="4000" dirty="0" smtClean="0">
                <a:solidFill>
                  <a:srgbClr val="FFFFCC"/>
                </a:solidFill>
                <a:latin typeface="Showcard Gothic" pitchFamily="82" charset="0"/>
              </a:rPr>
              <a:t>?</a:t>
            </a:r>
            <a:endParaRPr lang="en-GB" sz="4000" dirty="0">
              <a:solidFill>
                <a:srgbClr val="FFFFCC"/>
              </a:solidFill>
              <a:latin typeface="Showcard Gothic" pitchFamily="82" charset="0"/>
            </a:endParaRPr>
          </a:p>
        </p:txBody>
      </p:sp>
    </p:spTree>
    <p:extLst>
      <p:ext uri="{BB962C8B-B14F-4D97-AF65-F5344CB8AC3E}">
        <p14:creationId xmlns:p14="http://schemas.microsoft.com/office/powerpoint/2010/main" val="39253221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haunaharper.com/wp-content/uploads/2010/03/red-phone-1024x8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5287" y="3573016"/>
            <a:ext cx="3347841" cy="288032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5652119" y="0"/>
            <a:ext cx="3561599" cy="1368152"/>
          </a:xfrm>
          <a:solidFill>
            <a:srgbClr val="FFA7A7"/>
          </a:solidFill>
        </p:spPr>
        <p:txBody>
          <a:bodyPr>
            <a:normAutofit fontScale="90000"/>
          </a:bodyPr>
          <a:lstStyle/>
          <a:p>
            <a:r>
              <a:rPr lang="en-GB" dirty="0" smtClean="0"/>
              <a:t>La </a:t>
            </a:r>
            <a:r>
              <a:rPr lang="en-GB" dirty="0" err="1" smtClean="0"/>
              <a:t>conversación</a:t>
            </a:r>
            <a:r>
              <a:rPr lang="en-GB" dirty="0" smtClean="0"/>
              <a:t> </a:t>
            </a:r>
            <a:r>
              <a:rPr lang="en-GB" dirty="0" err="1" smtClean="0"/>
              <a:t>telefónica</a:t>
            </a:r>
            <a:endParaRPr lang="en-GB" dirty="0"/>
          </a:p>
        </p:txBody>
      </p:sp>
      <p:sp>
        <p:nvSpPr>
          <p:cNvPr id="4" name="Content Placeholder 3"/>
          <p:cNvSpPr>
            <a:spLocks noGrp="1"/>
          </p:cNvSpPr>
          <p:nvPr>
            <p:ph idx="1"/>
          </p:nvPr>
        </p:nvSpPr>
        <p:spPr>
          <a:xfrm>
            <a:off x="0" y="188640"/>
            <a:ext cx="8676456" cy="5700810"/>
          </a:xfrm>
        </p:spPr>
        <p:txBody>
          <a:bodyPr>
            <a:noAutofit/>
          </a:bodyPr>
          <a:lstStyle/>
          <a:p>
            <a:r>
              <a:rPr lang="en-GB" sz="2400" dirty="0">
                <a:solidFill>
                  <a:srgbClr val="C00000"/>
                </a:solidFill>
              </a:rPr>
              <a:t>A : </a:t>
            </a:r>
            <a:r>
              <a:rPr lang="en-GB" sz="2400" dirty="0" err="1" smtClean="0">
                <a:solidFill>
                  <a:srgbClr val="C00000"/>
                </a:solidFill>
              </a:rPr>
              <a:t>Sondeo</a:t>
            </a:r>
            <a:r>
              <a:rPr lang="en-GB" sz="2400" dirty="0" smtClean="0">
                <a:solidFill>
                  <a:srgbClr val="C00000"/>
                </a:solidFill>
              </a:rPr>
              <a:t> T Mobile, </a:t>
            </a:r>
            <a:r>
              <a:rPr lang="en-GB" sz="2400" dirty="0" smtClean="0">
                <a:solidFill>
                  <a:srgbClr val="C00000"/>
                </a:solidFill>
              </a:rPr>
              <a:t> ¿</a:t>
            </a:r>
            <a:r>
              <a:rPr lang="en-GB" sz="2400" dirty="0" err="1" smtClean="0">
                <a:solidFill>
                  <a:srgbClr val="C00000"/>
                </a:solidFill>
              </a:rPr>
              <a:t>Cómo</a:t>
            </a:r>
            <a:r>
              <a:rPr lang="en-GB" sz="2400" dirty="0" smtClean="0">
                <a:solidFill>
                  <a:srgbClr val="C00000"/>
                </a:solidFill>
              </a:rPr>
              <a:t> </a:t>
            </a:r>
            <a:r>
              <a:rPr lang="en-GB" sz="2400" dirty="0" err="1" smtClean="0">
                <a:solidFill>
                  <a:srgbClr val="C00000"/>
                </a:solidFill>
              </a:rPr>
              <a:t>te</a:t>
            </a:r>
            <a:r>
              <a:rPr lang="en-GB" sz="2400" dirty="0" smtClean="0">
                <a:solidFill>
                  <a:srgbClr val="C00000"/>
                </a:solidFill>
              </a:rPr>
              <a:t> llamas?</a:t>
            </a:r>
          </a:p>
          <a:p>
            <a:r>
              <a:rPr lang="en-GB" sz="2400" dirty="0" smtClean="0"/>
              <a:t>B </a:t>
            </a:r>
            <a:r>
              <a:rPr lang="en-GB" sz="2400" dirty="0" smtClean="0"/>
              <a:t>: </a:t>
            </a:r>
            <a:r>
              <a:rPr lang="en-GB" sz="2400" dirty="0" smtClean="0"/>
              <a:t>Me </a:t>
            </a:r>
            <a:r>
              <a:rPr lang="en-GB" sz="2400" dirty="0" err="1" smtClean="0"/>
              <a:t>llamo</a:t>
            </a:r>
            <a:r>
              <a:rPr lang="en-GB" sz="2400" dirty="0" smtClean="0"/>
              <a:t>…</a:t>
            </a:r>
            <a:endParaRPr lang="en-GB" sz="2400" dirty="0" smtClean="0"/>
          </a:p>
          <a:p>
            <a:r>
              <a:rPr lang="en-GB" sz="2400" dirty="0" smtClean="0">
                <a:solidFill>
                  <a:srgbClr val="C00000"/>
                </a:solidFill>
              </a:rPr>
              <a:t>A : ¿ </a:t>
            </a:r>
            <a:r>
              <a:rPr lang="en-GB" sz="2400" dirty="0" err="1" smtClean="0">
                <a:solidFill>
                  <a:srgbClr val="C00000"/>
                </a:solidFill>
              </a:rPr>
              <a:t>Cuántos</a:t>
            </a:r>
            <a:r>
              <a:rPr lang="en-GB" sz="2400" dirty="0" smtClean="0">
                <a:solidFill>
                  <a:srgbClr val="C00000"/>
                </a:solidFill>
              </a:rPr>
              <a:t> </a:t>
            </a:r>
            <a:r>
              <a:rPr lang="en-GB" sz="2400" dirty="0" err="1" smtClean="0">
                <a:solidFill>
                  <a:srgbClr val="C00000"/>
                </a:solidFill>
              </a:rPr>
              <a:t>años</a:t>
            </a:r>
            <a:r>
              <a:rPr lang="en-GB" sz="2400" dirty="0" smtClean="0">
                <a:solidFill>
                  <a:srgbClr val="C00000"/>
                </a:solidFill>
              </a:rPr>
              <a:t> </a:t>
            </a:r>
            <a:r>
              <a:rPr lang="en-GB" sz="2400" dirty="0" err="1" smtClean="0">
                <a:solidFill>
                  <a:srgbClr val="C00000"/>
                </a:solidFill>
              </a:rPr>
              <a:t>tienes</a:t>
            </a:r>
            <a:r>
              <a:rPr lang="en-GB" sz="2400" dirty="0" smtClean="0">
                <a:solidFill>
                  <a:srgbClr val="C00000"/>
                </a:solidFill>
              </a:rPr>
              <a:t>?</a:t>
            </a:r>
            <a:endParaRPr lang="en-GB" sz="2400" dirty="0" smtClean="0">
              <a:solidFill>
                <a:srgbClr val="C00000"/>
              </a:solidFill>
            </a:endParaRPr>
          </a:p>
          <a:p>
            <a:r>
              <a:rPr lang="en-GB" sz="2400" dirty="0" smtClean="0"/>
              <a:t>B: </a:t>
            </a:r>
            <a:r>
              <a:rPr lang="en-GB" sz="2400" dirty="0" err="1" smtClean="0"/>
              <a:t>Tengo</a:t>
            </a:r>
            <a:r>
              <a:rPr lang="en-GB" sz="2400" dirty="0" smtClean="0"/>
              <a:t>…</a:t>
            </a:r>
            <a:endParaRPr lang="en-GB" sz="2400" dirty="0"/>
          </a:p>
          <a:p>
            <a:r>
              <a:rPr lang="en-GB" sz="2400" dirty="0" smtClean="0">
                <a:solidFill>
                  <a:srgbClr val="C00000"/>
                </a:solidFill>
              </a:rPr>
              <a:t>A : ¿ </a:t>
            </a:r>
            <a:r>
              <a:rPr lang="en-GB" sz="2400" dirty="0" err="1" smtClean="0">
                <a:solidFill>
                  <a:srgbClr val="C00000"/>
                </a:solidFill>
              </a:rPr>
              <a:t>Telefonas</a:t>
            </a:r>
            <a:r>
              <a:rPr lang="en-GB" sz="2400" dirty="0" smtClean="0">
                <a:solidFill>
                  <a:srgbClr val="C00000"/>
                </a:solidFill>
              </a:rPr>
              <a:t> mucho?</a:t>
            </a:r>
            <a:endParaRPr lang="en-GB" sz="2400" dirty="0" smtClean="0">
              <a:solidFill>
                <a:srgbClr val="C00000"/>
              </a:solidFill>
            </a:endParaRPr>
          </a:p>
          <a:p>
            <a:r>
              <a:rPr lang="en-GB" sz="2400" dirty="0" smtClean="0"/>
              <a:t>B : </a:t>
            </a:r>
            <a:r>
              <a:rPr lang="en-GB" sz="2400" dirty="0" err="1" smtClean="0"/>
              <a:t>Sí</a:t>
            </a:r>
            <a:r>
              <a:rPr lang="en-GB" sz="2400" dirty="0" smtClean="0"/>
              <a:t>, 2 </a:t>
            </a:r>
            <a:r>
              <a:rPr lang="en-GB" sz="2400" dirty="0" err="1" smtClean="0"/>
              <a:t>horas</a:t>
            </a:r>
            <a:r>
              <a:rPr lang="en-GB" sz="2400" dirty="0" smtClean="0"/>
              <a:t> </a:t>
            </a:r>
            <a:r>
              <a:rPr lang="en-GB" sz="2400" dirty="0" err="1" smtClean="0"/>
              <a:t>cada</a:t>
            </a:r>
            <a:r>
              <a:rPr lang="en-GB" sz="2400" dirty="0" smtClean="0"/>
              <a:t> </a:t>
            </a:r>
            <a:r>
              <a:rPr lang="en-GB" sz="2400" dirty="0" err="1" smtClean="0"/>
              <a:t>día</a:t>
            </a:r>
            <a:r>
              <a:rPr lang="en-GB" sz="2400" dirty="0" smtClean="0"/>
              <a:t>.</a:t>
            </a:r>
            <a:endParaRPr lang="en-GB" sz="2400" dirty="0" smtClean="0"/>
          </a:p>
          <a:p>
            <a:r>
              <a:rPr lang="en-GB" sz="2400" dirty="0" smtClean="0">
                <a:solidFill>
                  <a:srgbClr val="C00000"/>
                </a:solidFill>
              </a:rPr>
              <a:t>A : ¿ </a:t>
            </a:r>
            <a:r>
              <a:rPr lang="en-GB" sz="2400" dirty="0" err="1" smtClean="0">
                <a:solidFill>
                  <a:srgbClr val="C00000"/>
                </a:solidFill>
              </a:rPr>
              <a:t>Apellido</a:t>
            </a:r>
            <a:r>
              <a:rPr lang="en-GB" sz="2400" dirty="0" smtClean="0">
                <a:solidFill>
                  <a:srgbClr val="C00000"/>
                </a:solidFill>
              </a:rPr>
              <a:t> </a:t>
            </a:r>
            <a:r>
              <a:rPr lang="en-GB" sz="2400" dirty="0" err="1" smtClean="0">
                <a:solidFill>
                  <a:srgbClr val="C00000"/>
                </a:solidFill>
              </a:rPr>
              <a:t>por</a:t>
            </a:r>
            <a:r>
              <a:rPr lang="en-GB" sz="2400" dirty="0" smtClean="0">
                <a:solidFill>
                  <a:srgbClr val="C00000"/>
                </a:solidFill>
              </a:rPr>
              <a:t> </a:t>
            </a:r>
            <a:r>
              <a:rPr lang="en-GB" sz="2400" dirty="0" err="1" smtClean="0">
                <a:solidFill>
                  <a:srgbClr val="C00000"/>
                </a:solidFill>
              </a:rPr>
              <a:t>favor</a:t>
            </a:r>
            <a:r>
              <a:rPr lang="en-GB" sz="2400" dirty="0" smtClean="0">
                <a:solidFill>
                  <a:srgbClr val="C00000"/>
                </a:solidFill>
              </a:rPr>
              <a:t>?</a:t>
            </a:r>
          </a:p>
          <a:p>
            <a:r>
              <a:rPr lang="en-GB" sz="2400" dirty="0" smtClean="0"/>
              <a:t>B : </a:t>
            </a:r>
            <a:r>
              <a:rPr lang="en-GB" sz="2400" dirty="0" err="1" smtClean="0"/>
              <a:t>Es</a:t>
            </a:r>
            <a:r>
              <a:rPr lang="en-GB" sz="2400" dirty="0" smtClean="0"/>
              <a:t> </a:t>
            </a:r>
            <a:r>
              <a:rPr lang="en-GB" sz="2400" dirty="0" err="1" smtClean="0"/>
              <a:t>Fineberg</a:t>
            </a:r>
            <a:endParaRPr lang="en-GB" sz="2400" dirty="0" smtClean="0"/>
          </a:p>
          <a:p>
            <a:r>
              <a:rPr lang="en-GB" sz="2400" dirty="0" smtClean="0">
                <a:solidFill>
                  <a:srgbClr val="C00000"/>
                </a:solidFill>
              </a:rPr>
              <a:t>A : ¿ </a:t>
            </a:r>
            <a:r>
              <a:rPr lang="en-GB" sz="2400" dirty="0" err="1" smtClean="0">
                <a:solidFill>
                  <a:srgbClr val="C00000"/>
                </a:solidFill>
              </a:rPr>
              <a:t>Cómo</a:t>
            </a:r>
            <a:r>
              <a:rPr lang="en-GB" sz="2400" dirty="0" smtClean="0">
                <a:solidFill>
                  <a:srgbClr val="C00000"/>
                </a:solidFill>
              </a:rPr>
              <a:t> se </a:t>
            </a:r>
            <a:r>
              <a:rPr lang="en-GB" sz="2400" dirty="0" err="1" smtClean="0">
                <a:solidFill>
                  <a:srgbClr val="C00000"/>
                </a:solidFill>
              </a:rPr>
              <a:t>escribe</a:t>
            </a:r>
            <a:r>
              <a:rPr lang="en-GB" sz="2400" dirty="0" smtClean="0">
                <a:solidFill>
                  <a:srgbClr val="C00000"/>
                </a:solidFill>
              </a:rPr>
              <a:t>?</a:t>
            </a:r>
            <a:endParaRPr lang="en-GB" sz="2400" dirty="0" smtClean="0">
              <a:solidFill>
                <a:srgbClr val="C00000"/>
              </a:solidFill>
            </a:endParaRPr>
          </a:p>
          <a:p>
            <a:r>
              <a:rPr lang="en-GB" sz="2400" dirty="0" smtClean="0"/>
              <a:t>B :  </a:t>
            </a:r>
            <a:r>
              <a:rPr lang="en-GB" sz="2400" b="1" dirty="0" smtClean="0"/>
              <a:t>F – I – N – E – B – E – R – G </a:t>
            </a:r>
            <a:endParaRPr lang="en-GB" sz="2400" dirty="0" smtClean="0"/>
          </a:p>
          <a:p>
            <a:r>
              <a:rPr lang="en-GB" sz="2400" dirty="0">
                <a:solidFill>
                  <a:srgbClr val="FF0000"/>
                </a:solidFill>
              </a:rPr>
              <a:t>A : </a:t>
            </a:r>
            <a:r>
              <a:rPr lang="en-GB" sz="2400" dirty="0" err="1">
                <a:solidFill>
                  <a:srgbClr val="FF0000"/>
                </a:solidFill>
              </a:rPr>
              <a:t>Gracias</a:t>
            </a:r>
            <a:r>
              <a:rPr lang="en-GB" sz="2400" dirty="0">
                <a:solidFill>
                  <a:srgbClr val="FF0000"/>
                </a:solidFill>
              </a:rPr>
              <a:t>, adios.</a:t>
            </a:r>
          </a:p>
          <a:p>
            <a:r>
              <a:rPr lang="en-GB" sz="2400" dirty="0" smtClean="0"/>
              <a:t>B </a:t>
            </a:r>
            <a:r>
              <a:rPr lang="en-GB" sz="2400"/>
              <a:t>: </a:t>
            </a:r>
            <a:r>
              <a:rPr lang="en-GB" sz="2400"/>
              <a:t>A</a:t>
            </a:r>
            <a:r>
              <a:rPr lang="en-GB" sz="2400" smtClean="0"/>
              <a:t>dios</a:t>
            </a:r>
            <a:r>
              <a:rPr lang="en-GB" sz="2400" dirty="0"/>
              <a:t>.</a:t>
            </a:r>
          </a:p>
          <a:p>
            <a:endParaRPr lang="en-GB" sz="2400" dirty="0" smtClean="0"/>
          </a:p>
          <a:p>
            <a:endParaRPr lang="en-GB" sz="2400" dirty="0" smtClean="0">
              <a:solidFill>
                <a:srgbClr val="CC0000"/>
              </a:solidFill>
            </a:endParaRPr>
          </a:p>
        </p:txBody>
      </p:sp>
    </p:spTree>
    <p:extLst>
      <p:ext uri="{BB962C8B-B14F-4D97-AF65-F5344CB8AC3E}">
        <p14:creationId xmlns:p14="http://schemas.microsoft.com/office/powerpoint/2010/main" val="1564955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42938" y="2571750"/>
            <a:ext cx="8058150" cy="1362075"/>
          </a:xfrm>
          <a:prstGeom prst="rect">
            <a:avLst/>
          </a:prstGeom>
          <a:solidFill>
            <a:schemeClr val="accent4">
              <a:lumMod val="60000"/>
              <a:lumOff val="40000"/>
            </a:schemeClr>
          </a:solidFill>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FIND SOMEONE WHO</a:t>
            </a:r>
            <a:endParaRPr lang="en-US" dirty="0"/>
          </a:p>
        </p:txBody>
      </p:sp>
    </p:spTree>
    <p:extLst>
      <p:ext uri="{BB962C8B-B14F-4D97-AF65-F5344CB8AC3E}">
        <p14:creationId xmlns:p14="http://schemas.microsoft.com/office/powerpoint/2010/main" val="556290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7" descr="MCj03605160000[1]"/>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152241" y="157768"/>
            <a:ext cx="2857277" cy="17590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7" name="Text Box 5"/>
          <p:cNvSpPr txBox="1">
            <a:spLocks noChangeArrowheads="1"/>
          </p:cNvSpPr>
          <p:nvPr/>
        </p:nvSpPr>
        <p:spPr bwMode="auto">
          <a:xfrm>
            <a:off x="1187450" y="2636838"/>
            <a:ext cx="4752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3078" name="Text Box 6"/>
          <p:cNvSpPr txBox="1">
            <a:spLocks noChangeArrowheads="1"/>
          </p:cNvSpPr>
          <p:nvPr/>
        </p:nvSpPr>
        <p:spPr bwMode="auto">
          <a:xfrm>
            <a:off x="483328" y="2492896"/>
            <a:ext cx="8409151"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GB" sz="3600" b="1" dirty="0" err="1" smtClean="0">
                <a:solidFill>
                  <a:srgbClr val="000066"/>
                </a:solidFill>
                <a:latin typeface="Calibri" pitchFamily="34" charset="0"/>
                <a:cs typeface="Calibri" pitchFamily="34" charset="0"/>
              </a:rPr>
              <a:t>fútbol</a:t>
            </a:r>
            <a:r>
              <a:rPr lang="en-GB" sz="3600" b="1" dirty="0" smtClean="0">
                <a:solidFill>
                  <a:srgbClr val="000066"/>
                </a:solidFill>
                <a:latin typeface="Calibri" pitchFamily="34" charset="0"/>
                <a:cs typeface="Calibri" pitchFamily="34" charset="0"/>
              </a:rPr>
              <a:t> </a:t>
            </a:r>
          </a:p>
          <a:p>
            <a:pPr>
              <a:spcBef>
                <a:spcPct val="50000"/>
              </a:spcBef>
              <a:buFontTx/>
              <a:buChar char="•"/>
            </a:pPr>
            <a:r>
              <a:rPr lang="en-GB" sz="3600" b="1" dirty="0" err="1" smtClean="0">
                <a:solidFill>
                  <a:srgbClr val="000066"/>
                </a:solidFill>
                <a:latin typeface="Calibri" pitchFamily="34" charset="0"/>
                <a:cs typeface="Calibri" pitchFamily="34" charset="0"/>
              </a:rPr>
              <a:t>verde</a:t>
            </a:r>
            <a:endParaRPr lang="en-GB" sz="3600" b="1" dirty="0">
              <a:solidFill>
                <a:srgbClr val="000066"/>
              </a:solidFill>
              <a:latin typeface="Calibri" pitchFamily="34" charset="0"/>
              <a:cs typeface="Calibri" pitchFamily="34" charset="0"/>
            </a:endParaRPr>
          </a:p>
          <a:p>
            <a:pPr>
              <a:spcBef>
                <a:spcPct val="50000"/>
              </a:spcBef>
              <a:buFontTx/>
              <a:buChar char="•"/>
            </a:pPr>
            <a:r>
              <a:rPr lang="en-GB" sz="3600" b="1" dirty="0">
                <a:solidFill>
                  <a:srgbClr val="000066"/>
                </a:solidFill>
                <a:latin typeface="Calibri" pitchFamily="34" charset="0"/>
                <a:cs typeface="Calibri" pitchFamily="34" charset="0"/>
              </a:rPr>
              <a:t> </a:t>
            </a:r>
            <a:r>
              <a:rPr lang="en-GB" sz="3600" b="1" dirty="0" err="1" smtClean="0">
                <a:solidFill>
                  <a:srgbClr val="000066"/>
                </a:solidFill>
                <a:latin typeface="Calibri" pitchFamily="34" charset="0"/>
                <a:cs typeface="Calibri" pitchFamily="34" charset="0"/>
              </a:rPr>
              <a:t>hermana</a:t>
            </a:r>
            <a:endParaRPr lang="en-GB" sz="3600" b="1" dirty="0">
              <a:solidFill>
                <a:srgbClr val="000066"/>
              </a:solidFill>
              <a:latin typeface="Calibri" pitchFamily="34" charset="0"/>
              <a:cs typeface="Calibri" pitchFamily="34" charset="0"/>
            </a:endParaRPr>
          </a:p>
          <a:p>
            <a:pPr>
              <a:spcBef>
                <a:spcPct val="50000"/>
              </a:spcBef>
              <a:buFontTx/>
              <a:buChar char="•"/>
            </a:pPr>
            <a:r>
              <a:rPr lang="en-GB" sz="3600" b="1" dirty="0" err="1" smtClean="0">
                <a:solidFill>
                  <a:srgbClr val="000066"/>
                </a:solidFill>
                <a:latin typeface="Calibri" pitchFamily="34" charset="0"/>
                <a:cs typeface="Calibri" pitchFamily="34" charset="0"/>
              </a:rPr>
              <a:t>enero</a:t>
            </a:r>
            <a:endParaRPr lang="en-GB" sz="3600" b="1" dirty="0">
              <a:solidFill>
                <a:srgbClr val="000066"/>
              </a:solidFill>
              <a:latin typeface="Calibri" pitchFamily="34" charset="0"/>
              <a:cs typeface="Calibri" pitchFamily="34" charset="0"/>
            </a:endParaRPr>
          </a:p>
          <a:p>
            <a:pPr>
              <a:spcBef>
                <a:spcPct val="50000"/>
              </a:spcBef>
              <a:buFontTx/>
              <a:buChar char="•"/>
            </a:pPr>
            <a:r>
              <a:rPr lang="en-GB" sz="3600" b="1" dirty="0">
                <a:solidFill>
                  <a:srgbClr val="000066"/>
                </a:solidFill>
                <a:latin typeface="Calibri" pitchFamily="34" charset="0"/>
                <a:cs typeface="Calibri" pitchFamily="34" charset="0"/>
              </a:rPr>
              <a:t> </a:t>
            </a:r>
            <a:r>
              <a:rPr lang="en-GB" sz="3600" b="1" dirty="0" smtClean="0">
                <a:solidFill>
                  <a:srgbClr val="000066"/>
                </a:solidFill>
                <a:latin typeface="Calibri" pitchFamily="34" charset="0"/>
                <a:cs typeface="Calibri" pitchFamily="34" charset="0"/>
              </a:rPr>
              <a:t>9 </a:t>
            </a:r>
            <a:r>
              <a:rPr lang="en-GB" sz="3600" b="1" dirty="0" err="1" smtClean="0">
                <a:solidFill>
                  <a:srgbClr val="000066"/>
                </a:solidFill>
                <a:latin typeface="Calibri" pitchFamily="34" charset="0"/>
                <a:cs typeface="Calibri" pitchFamily="34" charset="0"/>
              </a:rPr>
              <a:t>años</a:t>
            </a:r>
            <a:endParaRPr lang="en-GB" sz="3600" b="1" dirty="0">
              <a:solidFill>
                <a:srgbClr val="000066"/>
              </a:solidFill>
              <a:latin typeface="Calibri" pitchFamily="34" charset="0"/>
              <a:cs typeface="Calibri" pitchFamily="34" charset="0"/>
            </a:endParaRPr>
          </a:p>
        </p:txBody>
      </p:sp>
    </p:spTree>
    <p:extLst>
      <p:ext uri="{BB962C8B-B14F-4D97-AF65-F5344CB8AC3E}">
        <p14:creationId xmlns:p14="http://schemas.microsoft.com/office/powerpoint/2010/main" val="2938190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42938" y="2571750"/>
            <a:ext cx="8058150" cy="1362075"/>
          </a:xfrm>
          <a:prstGeom prst="rect">
            <a:avLst/>
          </a:prstGeom>
          <a:solidFill>
            <a:schemeClr val="accent4">
              <a:lumMod val="60000"/>
              <a:lumOff val="40000"/>
            </a:schemeClr>
          </a:solidFill>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TARGET TALK</a:t>
            </a:r>
            <a:endParaRPr lang="en-US" dirty="0"/>
          </a:p>
        </p:txBody>
      </p:sp>
    </p:spTree>
    <p:extLst>
      <p:ext uri="{BB962C8B-B14F-4D97-AF65-F5344CB8AC3E}">
        <p14:creationId xmlns:p14="http://schemas.microsoft.com/office/powerpoint/2010/main" val="543428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j023476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28938" y="214313"/>
            <a:ext cx="342900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WordArt 3"/>
          <p:cNvSpPr>
            <a:spLocks noChangeArrowheads="1" noChangeShapeType="1" noTextEdit="1"/>
          </p:cNvSpPr>
          <p:nvPr/>
        </p:nvSpPr>
        <p:spPr bwMode="auto">
          <a:xfrm>
            <a:off x="214313" y="2357438"/>
            <a:ext cx="8647112"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fr-FR" sz="3600" kern="10" dirty="0" smtClean="0">
                <a:latin typeface="Calibri"/>
                <a:cs typeface="Calibri"/>
              </a:rPr>
              <a:t>Quels sports aimes tu?</a:t>
            </a:r>
            <a:endParaRPr lang="en-GB" sz="3600" kern="10" dirty="0">
              <a:latin typeface="Calibri"/>
              <a:cs typeface="Calibri"/>
            </a:endParaRPr>
          </a:p>
        </p:txBody>
      </p:sp>
      <p:sp>
        <p:nvSpPr>
          <p:cNvPr id="23556" name="Text Box 4"/>
          <p:cNvSpPr txBox="1">
            <a:spLocks noChangeArrowheads="1"/>
          </p:cNvSpPr>
          <p:nvPr/>
        </p:nvSpPr>
        <p:spPr bwMode="auto">
          <a:xfrm>
            <a:off x="0" y="3143250"/>
            <a:ext cx="9144000" cy="461963"/>
          </a:xfrm>
          <a:prstGeom prst="rect">
            <a:avLst/>
          </a:prstGeom>
          <a:solidFill>
            <a:srgbClr val="FF6600"/>
          </a:solidFill>
          <a:ln w="38100">
            <a:solidFill>
              <a:schemeClr val="bg2"/>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400" b="1"/>
              <a:t>Your answer must contain EXACTLY 7 words!</a:t>
            </a:r>
          </a:p>
        </p:txBody>
      </p:sp>
      <p:sp>
        <p:nvSpPr>
          <p:cNvPr id="8" name="WordArt 3"/>
          <p:cNvSpPr>
            <a:spLocks noChangeArrowheads="1" noChangeShapeType="1" noTextEdit="1"/>
          </p:cNvSpPr>
          <p:nvPr/>
        </p:nvSpPr>
        <p:spPr bwMode="auto">
          <a:xfrm>
            <a:off x="285750" y="3714750"/>
            <a:ext cx="86471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fr-FR" sz="3600" kern="10" dirty="0" smtClean="0">
                <a:latin typeface="Calibri"/>
                <a:cs typeface="Calibri"/>
              </a:rPr>
              <a:t>¿Quels fruits aimes-tu?</a:t>
            </a:r>
            <a:endParaRPr lang="en-GB" sz="3600" kern="10" dirty="0">
              <a:latin typeface="Calibri"/>
              <a:cs typeface="Calibri"/>
            </a:endParaRPr>
          </a:p>
        </p:txBody>
      </p:sp>
      <p:sp>
        <p:nvSpPr>
          <p:cNvPr id="9" name="Text Box 4"/>
          <p:cNvSpPr txBox="1">
            <a:spLocks noChangeArrowheads="1"/>
          </p:cNvSpPr>
          <p:nvPr/>
        </p:nvSpPr>
        <p:spPr bwMode="auto">
          <a:xfrm>
            <a:off x="0" y="4572000"/>
            <a:ext cx="9144000" cy="461963"/>
          </a:xfrm>
          <a:prstGeom prst="rect">
            <a:avLst/>
          </a:prstGeom>
          <a:solidFill>
            <a:srgbClr val="FF6600"/>
          </a:solidFill>
          <a:ln w="38100">
            <a:solidFill>
              <a:schemeClr val="bg2"/>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400" b="1" dirty="0"/>
              <a:t>Your answer must contain more than </a:t>
            </a:r>
            <a:r>
              <a:rPr lang="en-GB" sz="2400" b="1" dirty="0" smtClean="0"/>
              <a:t>9 </a:t>
            </a:r>
            <a:r>
              <a:rPr lang="en-GB" sz="2400" b="1" dirty="0"/>
              <a:t>words!</a:t>
            </a:r>
          </a:p>
        </p:txBody>
      </p:sp>
    </p:spTree>
    <p:extLst>
      <p:ext uri="{BB962C8B-B14F-4D97-AF65-F5344CB8AC3E}">
        <p14:creationId xmlns:p14="http://schemas.microsoft.com/office/powerpoint/2010/main" val="18456889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1000" fill="hold"/>
                                        <p:tgtEl>
                                          <p:spTgt spid="23556"/>
                                        </p:tgtEl>
                                        <p:attrNameLst>
                                          <p:attrName>ppt_x</p:attrName>
                                        </p:attrNameLst>
                                      </p:cBhvr>
                                      <p:tavLst>
                                        <p:tav tm="0">
                                          <p:val>
                                            <p:strVal val="#ppt_x-.2"/>
                                          </p:val>
                                        </p:tav>
                                        <p:tav tm="100000">
                                          <p:val>
                                            <p:strVal val="#ppt_x"/>
                                          </p:val>
                                        </p:tav>
                                      </p:tavLst>
                                    </p:anim>
                                    <p:anim calcmode="lin" valueType="num">
                                      <p:cBhvr>
                                        <p:cTn id="8" dur="1000" fill="hold"/>
                                        <p:tgtEl>
                                          <p:spTgt spid="2355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355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by="(-#ppt_w*2)" calcmode="lin" valueType="num">
                                      <p:cBhvr rctx="PPT">
                                        <p:cTn id="14" dur="500" autoRev="1" fill="hold">
                                          <p:stCondLst>
                                            <p:cond delay="0"/>
                                          </p:stCondLst>
                                        </p:cTn>
                                        <p:tgtEl>
                                          <p:spTgt spid="8"/>
                                        </p:tgtEl>
                                        <p:attrNameLst>
                                          <p:attrName>ppt_w</p:attrName>
                                        </p:attrNameLst>
                                      </p:cBhvr>
                                    </p:anim>
                                    <p:anim by="(#ppt_w*0.50)" calcmode="lin" valueType="num">
                                      <p:cBhvr>
                                        <p:cTn id="15" dur="500" decel="50000" autoRev="1" fill="hold">
                                          <p:stCondLst>
                                            <p:cond delay="0"/>
                                          </p:stCondLst>
                                        </p:cTn>
                                        <p:tgtEl>
                                          <p:spTgt spid="8"/>
                                        </p:tgtEl>
                                        <p:attrNameLst>
                                          <p:attrName>ppt_x</p:attrName>
                                        </p:attrNameLst>
                                      </p:cBhvr>
                                    </p:anim>
                                    <p:anim from="(-#ppt_h/2)" to="(#ppt_y)" calcmode="lin" valueType="num">
                                      <p:cBhvr>
                                        <p:cTn id="16" dur="1000" fill="hold">
                                          <p:stCondLst>
                                            <p:cond delay="0"/>
                                          </p:stCondLst>
                                        </p:cTn>
                                        <p:tgtEl>
                                          <p:spTgt spid="8"/>
                                        </p:tgtEl>
                                        <p:attrNameLst>
                                          <p:attrName>ppt_y</p:attrName>
                                        </p:attrNameLst>
                                      </p:cBhvr>
                                    </p:anim>
                                    <p:animRot by="21600000">
                                      <p:cBhvr>
                                        <p:cTn id="17" dur="1000" fill="hold">
                                          <p:stCondLst>
                                            <p:cond delay="0"/>
                                          </p:stCondLst>
                                        </p:cTn>
                                        <p:tgtEl>
                                          <p:spTgt spid="8"/>
                                        </p:tgtEl>
                                        <p:attrNameLst>
                                          <p:attrName>r</p:attrName>
                                        </p:attrNameLst>
                                      </p:cBhvr>
                                    </p:animRot>
                                  </p:childTnLst>
                                </p:cTn>
                              </p:par>
                            </p:childTnLst>
                          </p:cTn>
                        </p:par>
                      </p:childTnLst>
                    </p:cTn>
                  </p:par>
                  <p:par>
                    <p:cTn id="18" fill="hold" nodeType="clickPar">
                      <p:stCondLst>
                        <p:cond delay="indefinite"/>
                      </p:stCondLst>
                      <p:childTnLst>
                        <p:par>
                          <p:cTn id="19" fill="hold" nodeType="withGroup">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ppt_x</p:attrName>
                                        </p:attrNameLst>
                                      </p:cBhvr>
                                      <p:tavLst>
                                        <p:tav tm="0">
                                          <p:val>
                                            <p:strVal val="#ppt_x-.2"/>
                                          </p:val>
                                        </p:tav>
                                        <p:tav tm="100000">
                                          <p:val>
                                            <p:strVal val="#ppt_x"/>
                                          </p:val>
                                        </p:tav>
                                      </p:tavLst>
                                    </p:anim>
                                    <p:anim calcmode="lin" valueType="num">
                                      <p:cBhvr>
                                        <p:cTn id="2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P spid="8"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42938" y="2571750"/>
            <a:ext cx="8058150" cy="1362075"/>
          </a:xfrm>
          <a:prstGeom prst="rect">
            <a:avLst/>
          </a:prstGeom>
          <a:solidFill>
            <a:schemeClr val="accent4">
              <a:lumMod val="60000"/>
              <a:lumOff val="40000"/>
            </a:schemeClr>
          </a:solidFill>
          <a:ln w="38100">
            <a:solidFill>
              <a:srgbClr val="002060"/>
            </a:solidFill>
          </a:ln>
        </p:spPr>
        <p:txBody>
          <a:bodyPr rtlCol="0" anchor="ct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GB" dirty="0" smtClean="0"/>
              <a:t>GROUP TALK</a:t>
            </a:r>
            <a:endParaRPr lang="en-US" dirty="0"/>
          </a:p>
        </p:txBody>
      </p:sp>
    </p:spTree>
    <p:extLst>
      <p:ext uri="{BB962C8B-B14F-4D97-AF65-F5344CB8AC3E}">
        <p14:creationId xmlns:p14="http://schemas.microsoft.com/office/powerpoint/2010/main" val="4204636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TotalTime>
  <Words>459</Words>
  <Application>Microsoft Office PowerPoint</Application>
  <PresentationFormat>On-screen Show (4:3)</PresentationFormat>
  <Paragraphs>86</Paragraphs>
  <Slides>16</Slides>
  <Notes>7</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La conversación telefónica</vt:lpstr>
      <vt:lpstr>PowerPoint Presentation</vt:lpstr>
      <vt:lpstr>PowerPoint Presentation</vt:lpstr>
      <vt:lpstr>PowerPoint Presentation</vt:lpstr>
      <vt:lpstr>PowerPoint Presentation</vt:lpstr>
      <vt:lpstr>PowerPoint Presentation</vt:lpstr>
      <vt:lpstr>En groupes</vt:lpstr>
      <vt:lpstr>PowerPoint Presentation</vt:lpstr>
      <vt:lpstr>PowerPoint Presentation</vt:lpstr>
      <vt:lpstr>PowerPoint Presentation</vt:lpstr>
      <vt:lpstr>PowerPoint Presentation</vt:lpstr>
      <vt:lpstr>PowerPoint Presentation</vt:lpstr>
      <vt:lpstr>PowerPoint Presentation</vt:lpstr>
    </vt:vector>
  </TitlesOfParts>
  <Company>Comberton Village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Mrs F Fineberg</cp:lastModifiedBy>
  <cp:revision>39</cp:revision>
  <dcterms:created xsi:type="dcterms:W3CDTF">2011-09-19T16:08:59Z</dcterms:created>
  <dcterms:modified xsi:type="dcterms:W3CDTF">2011-12-07T16:05:55Z</dcterms:modified>
</cp:coreProperties>
</file>